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theme/theme5.xml" ContentType="application/vnd.openxmlformats-officedocument.theme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slideMasters/slideMaster19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Masters/slideMaster26.xml" ContentType="application/vnd.openxmlformats-officedocument.presentationml.slideMaster+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18.xml" ContentType="application/vnd.openxmlformats-officedocument.theme+xml"/>
  <Override PartName="/ppt/theme/theme29.xml" ContentType="application/vnd.openxmlformats-officedocument.theme+xml"/>
  <Override PartName="/ppt/slideLayouts/slideLayout42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6.xml" ContentType="application/vnd.openxmlformats-officedocument.theme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40.xml" ContentType="application/vnd.openxmlformats-officedocument.presentationml.slideMaster+xml"/>
  <Override PartName="/ppt/theme/theme14.xml" ContentType="application/vnd.openxmlformats-officedocument.theme+xml"/>
  <Override PartName="/ppt/theme/theme25.xml" ContentType="application/vnd.openxmlformats-officedocument.theme+xml"/>
  <Override PartName="/ppt/theme/theme21.xml" ContentType="application/vnd.openxmlformats-officedocument.theme+xml"/>
  <Override PartName="/ppt/theme/theme32.xml" ContentType="application/vnd.openxmlformats-officedocument.them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Masters/slideMaster2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theme/theme19.xml" ContentType="application/vnd.openxmlformats-officedocument.theme+xml"/>
  <Override PartName="/ppt/slideLayouts/slideLayout32.xml" ContentType="application/vnd.openxmlformats-officedocument.presentationml.slideLayout+xml"/>
  <Override PartName="/ppt/theme/theme37.xml" ContentType="application/vnd.openxmlformats-officedocument.theme+xml"/>
  <Override PartName="/docProps/app.xml" ContentType="application/vnd.openxmlformats-officedocument.extended-properties+xml"/>
  <Override PartName="/ppt/slideMasters/slideMaster23.xml" ContentType="application/vnd.openxmlformats-officedocument.presentationml.slideMaster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theme/theme26.xml" ContentType="application/vnd.openxmlformats-officedocument.theme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theme/theme33.xml" ContentType="application/vnd.openxmlformats-officedocument.theme+xml"/>
  <Override PartName="/ppt/theme/theme22.xml" ContentType="application/vnd.openxmlformats-officedocument.theme+xml"/>
  <Override PartName="/ppt/theme/theme40.xml" ContentType="application/vnd.openxmlformats-officedocument.theme+xml"/>
  <Override PartName="/ppt/slideMasters/slideMaster5.xml" ContentType="application/vnd.openxmlformats-officedocument.presentationml.slideMaster+xml"/>
  <Override PartName="/ppt/slides/slide49.xml" ContentType="application/vnd.openxmlformats-officedocument.presentationml.slide+xml"/>
  <Override PartName="/ppt/theme/theme7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Masters/slideMaster28.xml" ContentType="application/vnd.openxmlformats-officedocument.presentationml.slideMaster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8.xml" ContentType="application/vnd.openxmlformats-officedocument.theme+xml"/>
  <Override PartName="/ppt/slideMasters/slideMaster24.xml" ContentType="application/vnd.openxmlformats-officedocument.presentationml.slideMaster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6.xml" ContentType="application/vnd.openxmlformats-officedocument.theme+xml"/>
  <Override PartName="/ppt/theme/theme27.xml" ContentType="application/vnd.openxmlformats-officedocument.theme+xml"/>
  <Override PartName="/ppt/slideLayouts/slideLayout40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Masters/slideMaster31.xml" ContentType="application/vnd.openxmlformats-officedocument.presentationml.slideMaster+xml"/>
  <Override PartName="/ppt/theme/theme23.xml" ContentType="application/vnd.openxmlformats-officedocument.theme+xml"/>
  <Override PartName="/ppt/theme/theme34.xml" ContentType="application/vnd.openxmlformats-officedocument.theme+xml"/>
  <Override PartName="/ppt/slideMasters/slideMaster6.xml" ContentType="application/vnd.openxmlformats-officedocument.presentationml.slideMaster+xml"/>
  <Override PartName="/ppt/slideMasters/slideMaster20.xml" ContentType="application/vnd.openxmlformats-officedocument.presentationml.slideMaster+xml"/>
  <Override PartName="/ppt/theme/theme8.xml" ContentType="application/vnd.openxmlformats-officedocument.theme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heme/theme30.xml" ContentType="application/vnd.openxmlformats-officedocument.them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Masters/slideMaster29.xml" ContentType="application/vnd.openxmlformats-officedocument.presentationml.slideMaster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Masters/slideMaster18.xml" ContentType="application/vnd.openxmlformats-officedocument.presentationml.slideMaster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9.xml" ContentType="application/vnd.openxmlformats-officedocument.theme+xml"/>
  <Override PartName="/ppt/slideMasters/slideMaster2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8.xml" ContentType="application/vnd.openxmlformats-officedocument.theme+xml"/>
  <Override PartName="/ppt/slideLayouts/slideLayout41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theme/theme17.xml" ContentType="application/vnd.openxmlformats-officedocument.theme+xml"/>
  <Override PartName="/ppt/slideLayouts/slideLayout30.xml" ContentType="application/vnd.openxmlformats-officedocument.presentationml.slideLayout+xml"/>
  <Override PartName="/ppt/theme/theme35.xml" ContentType="application/vnd.openxmlformats-officedocument.theme+xml"/>
  <Override PartName="/ppt/slideMasters/slideMaster21.xml" ContentType="application/vnd.openxmlformats-officedocument.presentationml.slideMaster+xml"/>
  <Override PartName="/ppt/theme/theme24.xml" ContentType="application/vnd.openxmlformats-officedocument.them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theme/theme31.xml" ContentType="application/vnd.openxmlformats-officedocument.theme+xml"/>
  <Override PartName="/ppt/slides/slide8.xml" ContentType="application/vnd.openxmlformats-officedocument.presentationml.slide+xml"/>
  <Override PartName="/ppt/theme/theme20.xml" ContentType="application/vnd.openxmlformats-officedocument.theme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699" r:id="rId1"/>
    <p:sldMasterId id="2147484711" r:id="rId2"/>
    <p:sldMasterId id="2147484713" r:id="rId3"/>
    <p:sldMasterId id="2147484715" r:id="rId4"/>
    <p:sldMasterId id="2147484717" r:id="rId5"/>
    <p:sldMasterId id="2147484719" r:id="rId6"/>
    <p:sldMasterId id="2147484721" r:id="rId7"/>
    <p:sldMasterId id="2147484723" r:id="rId8"/>
    <p:sldMasterId id="2147484725" r:id="rId9"/>
    <p:sldMasterId id="2147484727" r:id="rId10"/>
    <p:sldMasterId id="2147484729" r:id="rId11"/>
    <p:sldMasterId id="2147484731" r:id="rId12"/>
    <p:sldMasterId id="2147484733" r:id="rId13"/>
    <p:sldMasterId id="2147484735" r:id="rId14"/>
    <p:sldMasterId id="2147484737" r:id="rId15"/>
    <p:sldMasterId id="2147484739" r:id="rId16"/>
    <p:sldMasterId id="2147484741" r:id="rId17"/>
    <p:sldMasterId id="2147484743" r:id="rId18"/>
    <p:sldMasterId id="2147484745" r:id="rId19"/>
    <p:sldMasterId id="2147484747" r:id="rId20"/>
    <p:sldMasterId id="2147484749" r:id="rId21"/>
    <p:sldMasterId id="2147484751" r:id="rId22"/>
    <p:sldMasterId id="2147484753" r:id="rId23"/>
    <p:sldMasterId id="2147484755" r:id="rId24"/>
    <p:sldMasterId id="2147484757" r:id="rId25"/>
    <p:sldMasterId id="2147484759" r:id="rId26"/>
    <p:sldMasterId id="2147484761" r:id="rId27"/>
    <p:sldMasterId id="2147484763" r:id="rId28"/>
    <p:sldMasterId id="2147484765" r:id="rId29"/>
    <p:sldMasterId id="2147484767" r:id="rId30"/>
    <p:sldMasterId id="2147484769" r:id="rId31"/>
    <p:sldMasterId id="2147484771" r:id="rId32"/>
    <p:sldMasterId id="2147484773" r:id="rId33"/>
    <p:sldMasterId id="2147484775" r:id="rId34"/>
    <p:sldMasterId id="2147484777" r:id="rId35"/>
    <p:sldMasterId id="2147484779" r:id="rId36"/>
    <p:sldMasterId id="2147484781" r:id="rId37"/>
    <p:sldMasterId id="2147484783" r:id="rId38"/>
    <p:sldMasterId id="2147484785" r:id="rId39"/>
    <p:sldMasterId id="2147484787" r:id="rId40"/>
  </p:sldMasterIdLst>
  <p:sldIdLst>
    <p:sldId id="265" r:id="rId41"/>
    <p:sldId id="268" r:id="rId42"/>
    <p:sldId id="270" r:id="rId43"/>
    <p:sldId id="271" r:id="rId44"/>
    <p:sldId id="273" r:id="rId45"/>
    <p:sldId id="274" r:id="rId46"/>
    <p:sldId id="275" r:id="rId47"/>
    <p:sldId id="276" r:id="rId48"/>
    <p:sldId id="277" r:id="rId49"/>
    <p:sldId id="279" r:id="rId50"/>
    <p:sldId id="280" r:id="rId51"/>
    <p:sldId id="281" r:id="rId52"/>
    <p:sldId id="289" r:id="rId53"/>
    <p:sldId id="272" r:id="rId54"/>
    <p:sldId id="284" r:id="rId55"/>
    <p:sldId id="285" r:id="rId56"/>
    <p:sldId id="287" r:id="rId57"/>
    <p:sldId id="288" r:id="rId58"/>
    <p:sldId id="286" r:id="rId59"/>
    <p:sldId id="282" r:id="rId60"/>
    <p:sldId id="283" r:id="rId61"/>
    <p:sldId id="290" r:id="rId62"/>
    <p:sldId id="291" r:id="rId63"/>
    <p:sldId id="292" r:id="rId64"/>
    <p:sldId id="293" r:id="rId65"/>
    <p:sldId id="294" r:id="rId66"/>
    <p:sldId id="295" r:id="rId67"/>
    <p:sldId id="296" r:id="rId68"/>
    <p:sldId id="297" r:id="rId69"/>
    <p:sldId id="298" r:id="rId70"/>
    <p:sldId id="299" r:id="rId71"/>
    <p:sldId id="300" r:id="rId72"/>
    <p:sldId id="301" r:id="rId73"/>
    <p:sldId id="302" r:id="rId74"/>
    <p:sldId id="303" r:id="rId75"/>
    <p:sldId id="304" r:id="rId76"/>
    <p:sldId id="305" r:id="rId77"/>
    <p:sldId id="306" r:id="rId78"/>
    <p:sldId id="307" r:id="rId79"/>
    <p:sldId id="308" r:id="rId80"/>
    <p:sldId id="309" r:id="rId81"/>
    <p:sldId id="310" r:id="rId82"/>
    <p:sldId id="311" r:id="rId83"/>
    <p:sldId id="312" r:id="rId84"/>
    <p:sldId id="313" r:id="rId85"/>
    <p:sldId id="314" r:id="rId86"/>
    <p:sldId id="315" r:id="rId87"/>
    <p:sldId id="316" r:id="rId88"/>
    <p:sldId id="317" r:id="rId89"/>
    <p:sldId id="318" r:id="rId90"/>
    <p:sldId id="319" r:id="rId91"/>
    <p:sldId id="320" r:id="rId92"/>
    <p:sldId id="321" r:id="rId93"/>
    <p:sldId id="322" r:id="rId94"/>
    <p:sldId id="323" r:id="rId95"/>
    <p:sldId id="324" r:id="rId96"/>
    <p:sldId id="325" r:id="rId97"/>
    <p:sldId id="326" r:id="rId98"/>
    <p:sldId id="327" r:id="rId99"/>
    <p:sldId id="328" r:id="rId100"/>
  </p:sldIdLst>
  <p:sldSz cx="9144000" cy="6858000" type="screen4x3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1" d="100"/>
          <a:sy n="111" d="100"/>
        </p:scale>
        <p:origin x="-153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Master" Target="slideMasters/slideMaster26.xml"/><Relationship Id="rId21" Type="http://schemas.openxmlformats.org/officeDocument/2006/relationships/slideMaster" Target="slideMasters/slideMaster21.xml"/><Relationship Id="rId42" Type="http://schemas.openxmlformats.org/officeDocument/2006/relationships/slide" Target="slides/slide2.xml"/><Relationship Id="rId47" Type="http://schemas.openxmlformats.org/officeDocument/2006/relationships/slide" Target="slides/slide7.xml"/><Relationship Id="rId63" Type="http://schemas.openxmlformats.org/officeDocument/2006/relationships/slide" Target="slides/slide23.xml"/><Relationship Id="rId68" Type="http://schemas.openxmlformats.org/officeDocument/2006/relationships/slide" Target="slides/slide28.xml"/><Relationship Id="rId84" Type="http://schemas.openxmlformats.org/officeDocument/2006/relationships/slide" Target="slides/slide44.xml"/><Relationship Id="rId89" Type="http://schemas.openxmlformats.org/officeDocument/2006/relationships/slide" Target="slides/slide49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31.xml"/><Relationship Id="rId92" Type="http://schemas.openxmlformats.org/officeDocument/2006/relationships/slide" Target="slides/slide52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Master" Target="slideMasters/slideMaster29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40" Type="http://schemas.openxmlformats.org/officeDocument/2006/relationships/slideMaster" Target="slideMasters/slideMaster40.xml"/><Relationship Id="rId45" Type="http://schemas.openxmlformats.org/officeDocument/2006/relationships/slide" Target="slides/slide5.xml"/><Relationship Id="rId53" Type="http://schemas.openxmlformats.org/officeDocument/2006/relationships/slide" Target="slides/slide13.xml"/><Relationship Id="rId58" Type="http://schemas.openxmlformats.org/officeDocument/2006/relationships/slide" Target="slides/slide18.xml"/><Relationship Id="rId66" Type="http://schemas.openxmlformats.org/officeDocument/2006/relationships/slide" Target="slides/slide26.xml"/><Relationship Id="rId74" Type="http://schemas.openxmlformats.org/officeDocument/2006/relationships/slide" Target="slides/slide34.xml"/><Relationship Id="rId79" Type="http://schemas.openxmlformats.org/officeDocument/2006/relationships/slide" Target="slides/slide39.xml"/><Relationship Id="rId87" Type="http://schemas.openxmlformats.org/officeDocument/2006/relationships/slide" Target="slides/slide47.xml"/><Relationship Id="rId10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21.xml"/><Relationship Id="rId82" Type="http://schemas.openxmlformats.org/officeDocument/2006/relationships/slide" Target="slides/slide42.xml"/><Relationship Id="rId90" Type="http://schemas.openxmlformats.org/officeDocument/2006/relationships/slide" Target="slides/slide50.xml"/><Relationship Id="rId95" Type="http://schemas.openxmlformats.org/officeDocument/2006/relationships/slide" Target="slides/slide55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" Target="slides/slide3.xml"/><Relationship Id="rId48" Type="http://schemas.openxmlformats.org/officeDocument/2006/relationships/slide" Target="slides/slide8.xml"/><Relationship Id="rId56" Type="http://schemas.openxmlformats.org/officeDocument/2006/relationships/slide" Target="slides/slide16.xml"/><Relationship Id="rId64" Type="http://schemas.openxmlformats.org/officeDocument/2006/relationships/slide" Target="slides/slide24.xml"/><Relationship Id="rId69" Type="http://schemas.openxmlformats.org/officeDocument/2006/relationships/slide" Target="slides/slide29.xml"/><Relationship Id="rId77" Type="http://schemas.openxmlformats.org/officeDocument/2006/relationships/slide" Target="slides/slide37.xml"/><Relationship Id="rId100" Type="http://schemas.openxmlformats.org/officeDocument/2006/relationships/slide" Target="slides/slide60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11.xml"/><Relationship Id="rId72" Type="http://schemas.openxmlformats.org/officeDocument/2006/relationships/slide" Target="slides/slide32.xml"/><Relationship Id="rId80" Type="http://schemas.openxmlformats.org/officeDocument/2006/relationships/slide" Target="slides/slide40.xml"/><Relationship Id="rId85" Type="http://schemas.openxmlformats.org/officeDocument/2006/relationships/slide" Target="slides/slide45.xml"/><Relationship Id="rId93" Type="http://schemas.openxmlformats.org/officeDocument/2006/relationships/slide" Target="slides/slide53.xml"/><Relationship Id="rId98" Type="http://schemas.openxmlformats.org/officeDocument/2006/relationships/slide" Target="slides/slide5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" Target="slides/slide6.xml"/><Relationship Id="rId59" Type="http://schemas.openxmlformats.org/officeDocument/2006/relationships/slide" Target="slides/slide19.xml"/><Relationship Id="rId67" Type="http://schemas.openxmlformats.org/officeDocument/2006/relationships/slide" Target="slides/slide27.xml"/><Relationship Id="rId103" Type="http://schemas.openxmlformats.org/officeDocument/2006/relationships/theme" Target="theme/theme1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.xml"/><Relationship Id="rId54" Type="http://schemas.openxmlformats.org/officeDocument/2006/relationships/slide" Target="slides/slide14.xml"/><Relationship Id="rId62" Type="http://schemas.openxmlformats.org/officeDocument/2006/relationships/slide" Target="slides/slide22.xml"/><Relationship Id="rId70" Type="http://schemas.openxmlformats.org/officeDocument/2006/relationships/slide" Target="slides/slide30.xml"/><Relationship Id="rId75" Type="http://schemas.openxmlformats.org/officeDocument/2006/relationships/slide" Target="slides/slide35.xml"/><Relationship Id="rId83" Type="http://schemas.openxmlformats.org/officeDocument/2006/relationships/slide" Target="slides/slide43.xml"/><Relationship Id="rId88" Type="http://schemas.openxmlformats.org/officeDocument/2006/relationships/slide" Target="slides/slide48.xml"/><Relationship Id="rId91" Type="http://schemas.openxmlformats.org/officeDocument/2006/relationships/slide" Target="slides/slide51.xml"/><Relationship Id="rId96" Type="http://schemas.openxmlformats.org/officeDocument/2006/relationships/slide" Target="slides/slide5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" Target="slides/slide9.xml"/><Relationship Id="rId57" Type="http://schemas.openxmlformats.org/officeDocument/2006/relationships/slide" Target="slides/slide17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44" Type="http://schemas.openxmlformats.org/officeDocument/2006/relationships/slide" Target="slides/slide4.xml"/><Relationship Id="rId52" Type="http://schemas.openxmlformats.org/officeDocument/2006/relationships/slide" Target="slides/slide12.xml"/><Relationship Id="rId60" Type="http://schemas.openxmlformats.org/officeDocument/2006/relationships/slide" Target="slides/slide20.xml"/><Relationship Id="rId65" Type="http://schemas.openxmlformats.org/officeDocument/2006/relationships/slide" Target="slides/slide25.xml"/><Relationship Id="rId73" Type="http://schemas.openxmlformats.org/officeDocument/2006/relationships/slide" Target="slides/slide33.xml"/><Relationship Id="rId78" Type="http://schemas.openxmlformats.org/officeDocument/2006/relationships/slide" Target="slides/slide38.xml"/><Relationship Id="rId81" Type="http://schemas.openxmlformats.org/officeDocument/2006/relationships/slide" Target="slides/slide41.xml"/><Relationship Id="rId86" Type="http://schemas.openxmlformats.org/officeDocument/2006/relationships/slide" Target="slides/slide46.xml"/><Relationship Id="rId94" Type="http://schemas.openxmlformats.org/officeDocument/2006/relationships/slide" Target="slides/slide54.xml"/><Relationship Id="rId99" Type="http://schemas.openxmlformats.org/officeDocument/2006/relationships/slide" Target="slides/slide59.xml"/><Relationship Id="rId10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Master" Target="slideMasters/slideMaster39.xml"/><Relationship Id="rId34" Type="http://schemas.openxmlformats.org/officeDocument/2006/relationships/slideMaster" Target="slideMasters/slideMaster34.xml"/><Relationship Id="rId50" Type="http://schemas.openxmlformats.org/officeDocument/2006/relationships/slide" Target="slides/slide10.xml"/><Relationship Id="rId55" Type="http://schemas.openxmlformats.org/officeDocument/2006/relationships/slide" Target="slides/slide15.xml"/><Relationship Id="rId76" Type="http://schemas.openxmlformats.org/officeDocument/2006/relationships/slide" Target="slides/slide36.xml"/><Relationship Id="rId97" Type="http://schemas.openxmlformats.org/officeDocument/2006/relationships/slide" Target="slides/slide57.xml"/><Relationship Id="rId10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5/20/2013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55196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194E8-7D24-2844-B98F-D4C2F5AA392A}" type="datetimeFigureOut">
              <a:rPr lang="en-US" smtClean="0"/>
              <a:pPr/>
              <a:t>5/20/2013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85C7D-32F3-9C4B-B64A-A6C5E5C26C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96501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194E8-7D24-2844-B98F-D4C2F5AA392A}" type="datetimeFigureOut">
              <a:rPr lang="en-US" smtClean="0"/>
              <a:pPr/>
              <a:t>5/20/2013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85C7D-32F3-9C4B-B64A-A6C5E5C26C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622733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tr-TR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67EDB8-49B2-B947-A23D-96AD1B4ADFBF}" type="datetimeFigureOut">
              <a:rPr lang="en-US" smtClean="0">
                <a:solidFill>
                  <a:srgbClr val="EEECE1">
                    <a:shade val="50000"/>
                    <a:satMod val="200000"/>
                  </a:srgbClr>
                </a:solidFill>
              </a:rPr>
              <a:pPr/>
              <a:t>5/20/2013</a:t>
            </a:fld>
            <a:endParaRPr lang="en-US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633368-CF32-5748-BC81-45BF9BA64D95}" type="slidenum">
              <a:rPr lang="en-US" smtClean="0">
                <a:solidFill>
                  <a:srgbClr val="EEECE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r-TR" smtClean="0"/>
              <a:t>Click to edit Master text styles</a:t>
            </a:r>
          </a:p>
          <a:p>
            <a:pPr lvl="1" eaLnBrk="1" latinLnBrk="0" hangingPunct="1"/>
            <a:r>
              <a:rPr lang="tr-TR" smtClean="0"/>
              <a:t>Second level</a:t>
            </a:r>
          </a:p>
          <a:p>
            <a:pPr lvl="2" eaLnBrk="1" latinLnBrk="0" hangingPunct="1"/>
            <a:r>
              <a:rPr lang="tr-TR" smtClean="0"/>
              <a:t>Third level</a:t>
            </a:r>
          </a:p>
          <a:p>
            <a:pPr lvl="3" eaLnBrk="1" latinLnBrk="0" hangingPunct="1"/>
            <a:r>
              <a:rPr lang="tr-TR" smtClean="0"/>
              <a:t>Fourth level</a:t>
            </a:r>
          </a:p>
          <a:p>
            <a:pPr lvl="4" eaLnBrk="1" latinLnBrk="0" hangingPunct="1"/>
            <a:r>
              <a:rPr lang="tr-TR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67EDB8-49B2-B947-A23D-96AD1B4ADFBF}" type="datetimeFigureOut">
              <a:rPr lang="en-US" smtClean="0">
                <a:solidFill>
                  <a:srgbClr val="EEECE1">
                    <a:shade val="50000"/>
                    <a:satMod val="200000"/>
                  </a:srgbClr>
                </a:solidFill>
              </a:rPr>
              <a:pPr/>
              <a:t>5/20/2013</a:t>
            </a:fld>
            <a:endParaRPr lang="en-US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633368-CF32-5748-BC81-45BF9BA64D95}" type="slidenum">
              <a:rPr lang="en-US" smtClean="0">
                <a:solidFill>
                  <a:srgbClr val="EEECE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r-TR" smtClean="0"/>
              <a:t>Click to edit Master text styles</a:t>
            </a:r>
          </a:p>
          <a:p>
            <a:pPr lvl="1" eaLnBrk="1" latinLnBrk="0" hangingPunct="1"/>
            <a:r>
              <a:rPr lang="tr-TR" smtClean="0"/>
              <a:t>Second level</a:t>
            </a:r>
          </a:p>
          <a:p>
            <a:pPr lvl="2" eaLnBrk="1" latinLnBrk="0" hangingPunct="1"/>
            <a:r>
              <a:rPr lang="tr-TR" smtClean="0"/>
              <a:t>Third level</a:t>
            </a:r>
          </a:p>
          <a:p>
            <a:pPr lvl="3" eaLnBrk="1" latinLnBrk="0" hangingPunct="1"/>
            <a:r>
              <a:rPr lang="tr-TR" smtClean="0"/>
              <a:t>Fourth level</a:t>
            </a:r>
          </a:p>
          <a:p>
            <a:pPr lvl="4" eaLnBrk="1" latinLnBrk="0" hangingPunct="1"/>
            <a:r>
              <a:rPr lang="tr-TR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67EDB8-49B2-B947-A23D-96AD1B4ADFBF}" type="datetimeFigureOut">
              <a:rPr lang="en-US" smtClean="0">
                <a:solidFill>
                  <a:srgbClr val="EEECE1">
                    <a:shade val="50000"/>
                    <a:satMod val="200000"/>
                  </a:srgbClr>
                </a:solidFill>
              </a:rPr>
              <a:pPr/>
              <a:t>5/20/2013</a:t>
            </a:fld>
            <a:endParaRPr lang="en-US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633368-CF32-5748-BC81-45BF9BA64D95}" type="slidenum">
              <a:rPr lang="en-US" smtClean="0">
                <a:solidFill>
                  <a:srgbClr val="EEECE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r-TR" smtClean="0"/>
              <a:t>Click to edit Master text styles</a:t>
            </a:r>
          </a:p>
          <a:p>
            <a:pPr lvl="1" eaLnBrk="1" latinLnBrk="0" hangingPunct="1"/>
            <a:r>
              <a:rPr lang="tr-TR" smtClean="0"/>
              <a:t>Second level</a:t>
            </a:r>
          </a:p>
          <a:p>
            <a:pPr lvl="2" eaLnBrk="1" latinLnBrk="0" hangingPunct="1"/>
            <a:r>
              <a:rPr lang="tr-TR" smtClean="0"/>
              <a:t>Third level</a:t>
            </a:r>
          </a:p>
          <a:p>
            <a:pPr lvl="3" eaLnBrk="1" latinLnBrk="0" hangingPunct="1"/>
            <a:r>
              <a:rPr lang="tr-TR" smtClean="0"/>
              <a:t>Fourth level</a:t>
            </a:r>
          </a:p>
          <a:p>
            <a:pPr lvl="4" eaLnBrk="1" latinLnBrk="0" hangingPunct="1"/>
            <a:r>
              <a:rPr lang="tr-TR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67EDB8-49B2-B947-A23D-96AD1B4ADFBF}" type="datetimeFigureOut">
              <a:rPr lang="en-US" smtClean="0">
                <a:solidFill>
                  <a:srgbClr val="EEECE1">
                    <a:shade val="50000"/>
                    <a:satMod val="200000"/>
                  </a:srgbClr>
                </a:solidFill>
              </a:rPr>
              <a:pPr/>
              <a:t>5/20/2013</a:t>
            </a:fld>
            <a:endParaRPr lang="en-US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633368-CF32-5748-BC81-45BF9BA64D95}" type="slidenum">
              <a:rPr lang="en-US" smtClean="0">
                <a:solidFill>
                  <a:srgbClr val="EEECE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r-TR" smtClean="0"/>
              <a:t>Click to edit Master text styles</a:t>
            </a:r>
          </a:p>
          <a:p>
            <a:pPr lvl="1" eaLnBrk="1" latinLnBrk="0" hangingPunct="1"/>
            <a:r>
              <a:rPr lang="tr-TR" smtClean="0"/>
              <a:t>Second level</a:t>
            </a:r>
          </a:p>
          <a:p>
            <a:pPr lvl="2" eaLnBrk="1" latinLnBrk="0" hangingPunct="1"/>
            <a:r>
              <a:rPr lang="tr-TR" smtClean="0"/>
              <a:t>Third level</a:t>
            </a:r>
          </a:p>
          <a:p>
            <a:pPr lvl="3" eaLnBrk="1" latinLnBrk="0" hangingPunct="1"/>
            <a:r>
              <a:rPr lang="tr-TR" smtClean="0"/>
              <a:t>Fourth level</a:t>
            </a:r>
          </a:p>
          <a:p>
            <a:pPr lvl="4" eaLnBrk="1" latinLnBrk="0" hangingPunct="1"/>
            <a:r>
              <a:rPr lang="tr-TR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67EDB8-49B2-B947-A23D-96AD1B4ADFBF}" type="datetimeFigureOut">
              <a:rPr lang="en-US" smtClean="0">
                <a:solidFill>
                  <a:srgbClr val="EEECE1">
                    <a:shade val="50000"/>
                    <a:satMod val="200000"/>
                  </a:srgbClr>
                </a:solidFill>
              </a:rPr>
              <a:pPr/>
              <a:t>5/20/2013</a:t>
            </a:fld>
            <a:endParaRPr lang="en-US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633368-CF32-5748-BC81-45BF9BA64D95}" type="slidenum">
              <a:rPr lang="en-US" smtClean="0">
                <a:solidFill>
                  <a:srgbClr val="EEECE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r-TR" smtClean="0"/>
              <a:t>Click to edit Master text styles</a:t>
            </a:r>
          </a:p>
          <a:p>
            <a:pPr lvl="1" eaLnBrk="1" latinLnBrk="0" hangingPunct="1"/>
            <a:r>
              <a:rPr lang="tr-TR" smtClean="0"/>
              <a:t>Second level</a:t>
            </a:r>
          </a:p>
          <a:p>
            <a:pPr lvl="2" eaLnBrk="1" latinLnBrk="0" hangingPunct="1"/>
            <a:r>
              <a:rPr lang="tr-TR" smtClean="0"/>
              <a:t>Third level</a:t>
            </a:r>
          </a:p>
          <a:p>
            <a:pPr lvl="3" eaLnBrk="1" latinLnBrk="0" hangingPunct="1"/>
            <a:r>
              <a:rPr lang="tr-TR" smtClean="0"/>
              <a:t>Fourth level</a:t>
            </a:r>
          </a:p>
          <a:p>
            <a:pPr lvl="4" eaLnBrk="1" latinLnBrk="0" hangingPunct="1"/>
            <a:r>
              <a:rPr lang="tr-TR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67EDB8-49B2-B947-A23D-96AD1B4ADFBF}" type="datetimeFigureOut">
              <a:rPr lang="en-US" smtClean="0">
                <a:solidFill>
                  <a:srgbClr val="EEECE1">
                    <a:shade val="50000"/>
                    <a:satMod val="200000"/>
                  </a:srgbClr>
                </a:solidFill>
              </a:rPr>
              <a:pPr/>
              <a:t>5/20/2013</a:t>
            </a:fld>
            <a:endParaRPr lang="en-US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633368-CF32-5748-BC81-45BF9BA64D95}" type="slidenum">
              <a:rPr lang="en-US" smtClean="0">
                <a:solidFill>
                  <a:srgbClr val="EEECE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r-TR" smtClean="0"/>
              <a:t>Click to edit Master text styles</a:t>
            </a:r>
          </a:p>
          <a:p>
            <a:pPr lvl="1" eaLnBrk="1" latinLnBrk="0" hangingPunct="1"/>
            <a:r>
              <a:rPr lang="tr-TR" smtClean="0"/>
              <a:t>Second level</a:t>
            </a:r>
          </a:p>
          <a:p>
            <a:pPr lvl="2" eaLnBrk="1" latinLnBrk="0" hangingPunct="1"/>
            <a:r>
              <a:rPr lang="tr-TR" smtClean="0"/>
              <a:t>Third level</a:t>
            </a:r>
          </a:p>
          <a:p>
            <a:pPr lvl="3" eaLnBrk="1" latinLnBrk="0" hangingPunct="1"/>
            <a:r>
              <a:rPr lang="tr-TR" smtClean="0"/>
              <a:t>Fourth level</a:t>
            </a:r>
          </a:p>
          <a:p>
            <a:pPr lvl="4" eaLnBrk="1" latinLnBrk="0" hangingPunct="1"/>
            <a:r>
              <a:rPr lang="tr-TR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67EDB8-49B2-B947-A23D-96AD1B4ADFBF}" type="datetimeFigureOut">
              <a:rPr lang="en-US" smtClean="0">
                <a:solidFill>
                  <a:srgbClr val="EEECE1">
                    <a:shade val="50000"/>
                    <a:satMod val="200000"/>
                  </a:srgbClr>
                </a:solidFill>
              </a:rPr>
              <a:pPr/>
              <a:t>5/20/2013</a:t>
            </a:fld>
            <a:endParaRPr lang="en-US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633368-CF32-5748-BC81-45BF9BA64D95}" type="slidenum">
              <a:rPr lang="en-US" smtClean="0">
                <a:solidFill>
                  <a:srgbClr val="EEECE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r-TR" smtClean="0"/>
              <a:t>Click to edit Master text styles</a:t>
            </a:r>
          </a:p>
          <a:p>
            <a:pPr lvl="1" eaLnBrk="1" latinLnBrk="0" hangingPunct="1"/>
            <a:r>
              <a:rPr lang="tr-TR" smtClean="0"/>
              <a:t>Second level</a:t>
            </a:r>
          </a:p>
          <a:p>
            <a:pPr lvl="2" eaLnBrk="1" latinLnBrk="0" hangingPunct="1"/>
            <a:r>
              <a:rPr lang="tr-TR" smtClean="0"/>
              <a:t>Third level</a:t>
            </a:r>
          </a:p>
          <a:p>
            <a:pPr lvl="3" eaLnBrk="1" latinLnBrk="0" hangingPunct="1"/>
            <a:r>
              <a:rPr lang="tr-TR" smtClean="0"/>
              <a:t>Fourth level</a:t>
            </a:r>
          </a:p>
          <a:p>
            <a:pPr lvl="4" eaLnBrk="1" latinLnBrk="0" hangingPunct="1"/>
            <a:r>
              <a:rPr lang="tr-TR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67EDB8-49B2-B947-A23D-96AD1B4ADFBF}" type="datetimeFigureOut">
              <a:rPr lang="en-US" smtClean="0">
                <a:solidFill>
                  <a:srgbClr val="EEECE1">
                    <a:shade val="50000"/>
                    <a:satMod val="200000"/>
                  </a:srgbClr>
                </a:solidFill>
              </a:rPr>
              <a:pPr/>
              <a:t>5/20/2013</a:t>
            </a:fld>
            <a:endParaRPr lang="en-US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633368-CF32-5748-BC81-45BF9BA64D95}" type="slidenum">
              <a:rPr lang="en-US" smtClean="0">
                <a:solidFill>
                  <a:srgbClr val="EEECE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194E8-7D24-2844-B98F-D4C2F5AA392A}" type="datetimeFigureOut">
              <a:rPr lang="en-US" smtClean="0"/>
              <a:pPr/>
              <a:t>5/20/2013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85C7D-32F3-9C4B-B64A-A6C5E5C26C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215517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r-TR" smtClean="0"/>
              <a:t>Click to edit Master text styles</a:t>
            </a:r>
          </a:p>
          <a:p>
            <a:pPr lvl="1" eaLnBrk="1" latinLnBrk="0" hangingPunct="1"/>
            <a:r>
              <a:rPr lang="tr-TR" smtClean="0"/>
              <a:t>Second level</a:t>
            </a:r>
          </a:p>
          <a:p>
            <a:pPr lvl="2" eaLnBrk="1" latinLnBrk="0" hangingPunct="1"/>
            <a:r>
              <a:rPr lang="tr-TR" smtClean="0"/>
              <a:t>Third level</a:t>
            </a:r>
          </a:p>
          <a:p>
            <a:pPr lvl="3" eaLnBrk="1" latinLnBrk="0" hangingPunct="1"/>
            <a:r>
              <a:rPr lang="tr-TR" smtClean="0"/>
              <a:t>Fourth level</a:t>
            </a:r>
          </a:p>
          <a:p>
            <a:pPr lvl="4" eaLnBrk="1" latinLnBrk="0" hangingPunct="1"/>
            <a:r>
              <a:rPr lang="tr-TR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67EDB8-49B2-B947-A23D-96AD1B4ADFBF}" type="datetimeFigureOut">
              <a:rPr lang="en-US" smtClean="0">
                <a:solidFill>
                  <a:srgbClr val="EEECE1">
                    <a:shade val="50000"/>
                    <a:satMod val="200000"/>
                  </a:srgbClr>
                </a:solidFill>
              </a:rPr>
              <a:pPr/>
              <a:t>5/20/2013</a:t>
            </a:fld>
            <a:endParaRPr lang="en-US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633368-CF32-5748-BC81-45BF9BA64D95}" type="slidenum">
              <a:rPr lang="en-US" smtClean="0">
                <a:solidFill>
                  <a:srgbClr val="EEECE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r-TR" smtClean="0"/>
              <a:t>Click to edit Master text styles</a:t>
            </a:r>
          </a:p>
          <a:p>
            <a:pPr lvl="1" eaLnBrk="1" latinLnBrk="0" hangingPunct="1"/>
            <a:r>
              <a:rPr lang="tr-TR" smtClean="0"/>
              <a:t>Second level</a:t>
            </a:r>
          </a:p>
          <a:p>
            <a:pPr lvl="2" eaLnBrk="1" latinLnBrk="0" hangingPunct="1"/>
            <a:r>
              <a:rPr lang="tr-TR" smtClean="0"/>
              <a:t>Third level</a:t>
            </a:r>
          </a:p>
          <a:p>
            <a:pPr lvl="3" eaLnBrk="1" latinLnBrk="0" hangingPunct="1"/>
            <a:r>
              <a:rPr lang="tr-TR" smtClean="0"/>
              <a:t>Fourth level</a:t>
            </a:r>
          </a:p>
          <a:p>
            <a:pPr lvl="4" eaLnBrk="1" latinLnBrk="0" hangingPunct="1"/>
            <a:r>
              <a:rPr lang="tr-TR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67EDB8-49B2-B947-A23D-96AD1B4ADFBF}" type="datetimeFigureOut">
              <a:rPr lang="en-US" smtClean="0">
                <a:solidFill>
                  <a:srgbClr val="EEECE1">
                    <a:shade val="50000"/>
                    <a:satMod val="200000"/>
                  </a:srgbClr>
                </a:solidFill>
              </a:rPr>
              <a:pPr/>
              <a:t>5/20/2013</a:t>
            </a:fld>
            <a:endParaRPr lang="en-US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633368-CF32-5748-BC81-45BF9BA64D95}" type="slidenum">
              <a:rPr lang="en-US" smtClean="0">
                <a:solidFill>
                  <a:srgbClr val="EEECE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r-TR" smtClean="0"/>
              <a:t>Click to edit Master text styles</a:t>
            </a:r>
          </a:p>
          <a:p>
            <a:pPr lvl="1" eaLnBrk="1" latinLnBrk="0" hangingPunct="1"/>
            <a:r>
              <a:rPr lang="tr-TR" smtClean="0"/>
              <a:t>Second level</a:t>
            </a:r>
          </a:p>
          <a:p>
            <a:pPr lvl="2" eaLnBrk="1" latinLnBrk="0" hangingPunct="1"/>
            <a:r>
              <a:rPr lang="tr-TR" smtClean="0"/>
              <a:t>Third level</a:t>
            </a:r>
          </a:p>
          <a:p>
            <a:pPr lvl="3" eaLnBrk="1" latinLnBrk="0" hangingPunct="1"/>
            <a:r>
              <a:rPr lang="tr-TR" smtClean="0"/>
              <a:t>Fourth level</a:t>
            </a:r>
          </a:p>
          <a:p>
            <a:pPr lvl="4" eaLnBrk="1" latinLnBrk="0" hangingPunct="1"/>
            <a:r>
              <a:rPr lang="tr-TR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67EDB8-49B2-B947-A23D-96AD1B4ADFBF}" type="datetimeFigureOut">
              <a:rPr lang="en-US" smtClean="0">
                <a:solidFill>
                  <a:srgbClr val="EEECE1">
                    <a:shade val="50000"/>
                    <a:satMod val="200000"/>
                  </a:srgbClr>
                </a:solidFill>
              </a:rPr>
              <a:pPr/>
              <a:t>5/20/2013</a:t>
            </a:fld>
            <a:endParaRPr lang="en-US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633368-CF32-5748-BC81-45BF9BA64D95}" type="slidenum">
              <a:rPr lang="en-US" smtClean="0">
                <a:solidFill>
                  <a:srgbClr val="EEECE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r-TR" smtClean="0"/>
              <a:t>Click to edit Master text styles</a:t>
            </a:r>
          </a:p>
          <a:p>
            <a:pPr lvl="1" eaLnBrk="1" latinLnBrk="0" hangingPunct="1"/>
            <a:r>
              <a:rPr lang="tr-TR" smtClean="0"/>
              <a:t>Second level</a:t>
            </a:r>
          </a:p>
          <a:p>
            <a:pPr lvl="2" eaLnBrk="1" latinLnBrk="0" hangingPunct="1"/>
            <a:r>
              <a:rPr lang="tr-TR" smtClean="0"/>
              <a:t>Third level</a:t>
            </a:r>
          </a:p>
          <a:p>
            <a:pPr lvl="3" eaLnBrk="1" latinLnBrk="0" hangingPunct="1"/>
            <a:r>
              <a:rPr lang="tr-TR" smtClean="0"/>
              <a:t>Fourth level</a:t>
            </a:r>
          </a:p>
          <a:p>
            <a:pPr lvl="4" eaLnBrk="1" latinLnBrk="0" hangingPunct="1"/>
            <a:r>
              <a:rPr lang="tr-TR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67EDB8-49B2-B947-A23D-96AD1B4ADFBF}" type="datetimeFigureOut">
              <a:rPr lang="en-US" smtClean="0">
                <a:solidFill>
                  <a:srgbClr val="EEECE1">
                    <a:shade val="50000"/>
                    <a:satMod val="200000"/>
                  </a:srgbClr>
                </a:solidFill>
              </a:rPr>
              <a:pPr/>
              <a:t>5/20/2013</a:t>
            </a:fld>
            <a:endParaRPr lang="en-US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633368-CF32-5748-BC81-45BF9BA64D95}" type="slidenum">
              <a:rPr lang="en-US" smtClean="0">
                <a:solidFill>
                  <a:srgbClr val="EEECE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r-TR" smtClean="0"/>
              <a:t>Click to edit Master text styles</a:t>
            </a:r>
          </a:p>
          <a:p>
            <a:pPr lvl="1" eaLnBrk="1" latinLnBrk="0" hangingPunct="1"/>
            <a:r>
              <a:rPr lang="tr-TR" smtClean="0"/>
              <a:t>Second level</a:t>
            </a:r>
          </a:p>
          <a:p>
            <a:pPr lvl="2" eaLnBrk="1" latinLnBrk="0" hangingPunct="1"/>
            <a:r>
              <a:rPr lang="tr-TR" smtClean="0"/>
              <a:t>Third level</a:t>
            </a:r>
          </a:p>
          <a:p>
            <a:pPr lvl="3" eaLnBrk="1" latinLnBrk="0" hangingPunct="1"/>
            <a:r>
              <a:rPr lang="tr-TR" smtClean="0"/>
              <a:t>Fourth level</a:t>
            </a:r>
          </a:p>
          <a:p>
            <a:pPr lvl="4" eaLnBrk="1" latinLnBrk="0" hangingPunct="1"/>
            <a:r>
              <a:rPr lang="tr-TR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67EDB8-49B2-B947-A23D-96AD1B4ADFBF}" type="datetimeFigureOut">
              <a:rPr lang="en-US" smtClean="0">
                <a:solidFill>
                  <a:srgbClr val="EEECE1">
                    <a:shade val="50000"/>
                    <a:satMod val="200000"/>
                  </a:srgbClr>
                </a:solidFill>
              </a:rPr>
              <a:pPr/>
              <a:t>5/20/2013</a:t>
            </a:fld>
            <a:endParaRPr lang="en-US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633368-CF32-5748-BC81-45BF9BA64D95}" type="slidenum">
              <a:rPr lang="en-US" smtClean="0">
                <a:solidFill>
                  <a:srgbClr val="EEECE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r-TR" smtClean="0"/>
              <a:t>Click to edit Master text styles</a:t>
            </a:r>
          </a:p>
          <a:p>
            <a:pPr lvl="1" eaLnBrk="1" latinLnBrk="0" hangingPunct="1"/>
            <a:r>
              <a:rPr lang="tr-TR" smtClean="0"/>
              <a:t>Second level</a:t>
            </a:r>
          </a:p>
          <a:p>
            <a:pPr lvl="2" eaLnBrk="1" latinLnBrk="0" hangingPunct="1"/>
            <a:r>
              <a:rPr lang="tr-TR" smtClean="0"/>
              <a:t>Third level</a:t>
            </a:r>
          </a:p>
          <a:p>
            <a:pPr lvl="3" eaLnBrk="1" latinLnBrk="0" hangingPunct="1"/>
            <a:r>
              <a:rPr lang="tr-TR" smtClean="0"/>
              <a:t>Fourth level</a:t>
            </a:r>
          </a:p>
          <a:p>
            <a:pPr lvl="4" eaLnBrk="1" latinLnBrk="0" hangingPunct="1"/>
            <a:r>
              <a:rPr lang="tr-TR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67EDB8-49B2-B947-A23D-96AD1B4ADFBF}" type="datetimeFigureOut">
              <a:rPr lang="en-US" smtClean="0">
                <a:solidFill>
                  <a:srgbClr val="EEECE1">
                    <a:shade val="50000"/>
                    <a:satMod val="200000"/>
                  </a:srgbClr>
                </a:solidFill>
              </a:rPr>
              <a:pPr/>
              <a:t>5/20/2013</a:t>
            </a:fld>
            <a:endParaRPr lang="en-US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633368-CF32-5748-BC81-45BF9BA64D95}" type="slidenum">
              <a:rPr lang="en-US" smtClean="0">
                <a:solidFill>
                  <a:srgbClr val="EEECE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r-TR" smtClean="0"/>
              <a:t>Click to edit Master text styles</a:t>
            </a:r>
          </a:p>
          <a:p>
            <a:pPr lvl="1" eaLnBrk="1" latinLnBrk="0" hangingPunct="1"/>
            <a:r>
              <a:rPr lang="tr-TR" smtClean="0"/>
              <a:t>Second level</a:t>
            </a:r>
          </a:p>
          <a:p>
            <a:pPr lvl="2" eaLnBrk="1" latinLnBrk="0" hangingPunct="1"/>
            <a:r>
              <a:rPr lang="tr-TR" smtClean="0"/>
              <a:t>Third level</a:t>
            </a:r>
          </a:p>
          <a:p>
            <a:pPr lvl="3" eaLnBrk="1" latinLnBrk="0" hangingPunct="1"/>
            <a:r>
              <a:rPr lang="tr-TR" smtClean="0"/>
              <a:t>Fourth level</a:t>
            </a:r>
          </a:p>
          <a:p>
            <a:pPr lvl="4" eaLnBrk="1" latinLnBrk="0" hangingPunct="1"/>
            <a:r>
              <a:rPr lang="tr-TR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67EDB8-49B2-B947-A23D-96AD1B4ADFBF}" type="datetimeFigureOut">
              <a:rPr lang="en-US" smtClean="0">
                <a:solidFill>
                  <a:srgbClr val="EEECE1">
                    <a:shade val="50000"/>
                    <a:satMod val="200000"/>
                  </a:srgbClr>
                </a:solidFill>
              </a:rPr>
              <a:pPr/>
              <a:t>5/20/2013</a:t>
            </a:fld>
            <a:endParaRPr lang="en-US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633368-CF32-5748-BC81-45BF9BA64D95}" type="slidenum">
              <a:rPr lang="en-US" smtClean="0">
                <a:solidFill>
                  <a:srgbClr val="EEECE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r-TR" smtClean="0"/>
              <a:t>Click to edit Master text styles</a:t>
            </a:r>
          </a:p>
          <a:p>
            <a:pPr lvl="1" eaLnBrk="1" latinLnBrk="0" hangingPunct="1"/>
            <a:r>
              <a:rPr lang="tr-TR" smtClean="0"/>
              <a:t>Second level</a:t>
            </a:r>
          </a:p>
          <a:p>
            <a:pPr lvl="2" eaLnBrk="1" latinLnBrk="0" hangingPunct="1"/>
            <a:r>
              <a:rPr lang="tr-TR" smtClean="0"/>
              <a:t>Third level</a:t>
            </a:r>
          </a:p>
          <a:p>
            <a:pPr lvl="3" eaLnBrk="1" latinLnBrk="0" hangingPunct="1"/>
            <a:r>
              <a:rPr lang="tr-TR" smtClean="0"/>
              <a:t>Fourth level</a:t>
            </a:r>
          </a:p>
          <a:p>
            <a:pPr lvl="4" eaLnBrk="1" latinLnBrk="0" hangingPunct="1"/>
            <a:r>
              <a:rPr lang="tr-TR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67EDB8-49B2-B947-A23D-96AD1B4ADFBF}" type="datetimeFigureOut">
              <a:rPr lang="en-US" smtClean="0">
                <a:solidFill>
                  <a:srgbClr val="EEECE1">
                    <a:shade val="50000"/>
                    <a:satMod val="200000"/>
                  </a:srgbClr>
                </a:solidFill>
              </a:rPr>
              <a:pPr/>
              <a:t>5/20/2013</a:t>
            </a:fld>
            <a:endParaRPr lang="en-US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633368-CF32-5748-BC81-45BF9BA64D95}" type="slidenum">
              <a:rPr lang="en-US" smtClean="0">
                <a:solidFill>
                  <a:srgbClr val="EEECE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r-TR" smtClean="0"/>
              <a:t>Click to edit Master text styles</a:t>
            </a:r>
          </a:p>
          <a:p>
            <a:pPr lvl="1" eaLnBrk="1" latinLnBrk="0" hangingPunct="1"/>
            <a:r>
              <a:rPr lang="tr-TR" smtClean="0"/>
              <a:t>Second level</a:t>
            </a:r>
          </a:p>
          <a:p>
            <a:pPr lvl="2" eaLnBrk="1" latinLnBrk="0" hangingPunct="1"/>
            <a:r>
              <a:rPr lang="tr-TR" smtClean="0"/>
              <a:t>Third level</a:t>
            </a:r>
          </a:p>
          <a:p>
            <a:pPr lvl="3" eaLnBrk="1" latinLnBrk="0" hangingPunct="1"/>
            <a:r>
              <a:rPr lang="tr-TR" smtClean="0"/>
              <a:t>Fourth level</a:t>
            </a:r>
          </a:p>
          <a:p>
            <a:pPr lvl="4" eaLnBrk="1" latinLnBrk="0" hangingPunct="1"/>
            <a:r>
              <a:rPr lang="tr-TR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67EDB8-49B2-B947-A23D-96AD1B4ADFBF}" type="datetimeFigureOut">
              <a:rPr lang="en-US" smtClean="0">
                <a:solidFill>
                  <a:srgbClr val="EEECE1">
                    <a:shade val="50000"/>
                    <a:satMod val="200000"/>
                  </a:srgbClr>
                </a:solidFill>
              </a:rPr>
              <a:pPr/>
              <a:t>5/20/2013</a:t>
            </a:fld>
            <a:endParaRPr lang="en-US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633368-CF32-5748-BC81-45BF9BA64D95}" type="slidenum">
              <a:rPr lang="en-US" smtClean="0">
                <a:solidFill>
                  <a:srgbClr val="EEECE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r-TR" smtClean="0"/>
              <a:t>Click to edit Master text styles</a:t>
            </a:r>
          </a:p>
          <a:p>
            <a:pPr lvl="1" eaLnBrk="1" latinLnBrk="0" hangingPunct="1"/>
            <a:r>
              <a:rPr lang="tr-TR" smtClean="0"/>
              <a:t>Second level</a:t>
            </a:r>
          </a:p>
          <a:p>
            <a:pPr lvl="2" eaLnBrk="1" latinLnBrk="0" hangingPunct="1"/>
            <a:r>
              <a:rPr lang="tr-TR" smtClean="0"/>
              <a:t>Third level</a:t>
            </a:r>
          </a:p>
          <a:p>
            <a:pPr lvl="3" eaLnBrk="1" latinLnBrk="0" hangingPunct="1"/>
            <a:r>
              <a:rPr lang="tr-TR" smtClean="0"/>
              <a:t>Fourth level</a:t>
            </a:r>
          </a:p>
          <a:p>
            <a:pPr lvl="4" eaLnBrk="1" latinLnBrk="0" hangingPunct="1"/>
            <a:r>
              <a:rPr lang="tr-TR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67EDB8-49B2-B947-A23D-96AD1B4ADFBF}" type="datetimeFigureOut">
              <a:rPr lang="en-US" smtClean="0">
                <a:solidFill>
                  <a:srgbClr val="EEECE1">
                    <a:shade val="50000"/>
                    <a:satMod val="200000"/>
                  </a:srgbClr>
                </a:solidFill>
              </a:rPr>
              <a:pPr/>
              <a:t>5/20/2013</a:t>
            </a:fld>
            <a:endParaRPr lang="en-US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633368-CF32-5748-BC81-45BF9BA64D95}" type="slidenum">
              <a:rPr lang="en-US" smtClean="0">
                <a:solidFill>
                  <a:srgbClr val="EEECE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DAE5B-B07C-441A-8026-C23A427A74DC}" type="datetime1">
              <a:rPr lang="en-US" smtClean="0"/>
              <a:pPr/>
              <a:t>5/20/2013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561425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r-TR" smtClean="0"/>
              <a:t>Click to edit Master text styles</a:t>
            </a:r>
          </a:p>
          <a:p>
            <a:pPr lvl="1" eaLnBrk="1" latinLnBrk="0" hangingPunct="1"/>
            <a:r>
              <a:rPr lang="tr-TR" smtClean="0"/>
              <a:t>Second level</a:t>
            </a:r>
          </a:p>
          <a:p>
            <a:pPr lvl="2" eaLnBrk="1" latinLnBrk="0" hangingPunct="1"/>
            <a:r>
              <a:rPr lang="tr-TR" smtClean="0"/>
              <a:t>Third level</a:t>
            </a:r>
          </a:p>
          <a:p>
            <a:pPr lvl="3" eaLnBrk="1" latinLnBrk="0" hangingPunct="1"/>
            <a:r>
              <a:rPr lang="tr-TR" smtClean="0"/>
              <a:t>Fourth level</a:t>
            </a:r>
          </a:p>
          <a:p>
            <a:pPr lvl="4" eaLnBrk="1" latinLnBrk="0" hangingPunct="1"/>
            <a:r>
              <a:rPr lang="tr-TR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67EDB8-49B2-B947-A23D-96AD1B4ADFBF}" type="datetimeFigureOut">
              <a:rPr lang="en-US" smtClean="0">
                <a:solidFill>
                  <a:srgbClr val="EEECE1">
                    <a:shade val="50000"/>
                    <a:satMod val="200000"/>
                  </a:srgbClr>
                </a:solidFill>
              </a:rPr>
              <a:pPr/>
              <a:t>5/20/2013</a:t>
            </a:fld>
            <a:endParaRPr lang="en-US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633368-CF32-5748-BC81-45BF9BA64D95}" type="slidenum">
              <a:rPr lang="en-US" smtClean="0">
                <a:solidFill>
                  <a:srgbClr val="EEECE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r-TR" smtClean="0"/>
              <a:t>Click to edit Master text styles</a:t>
            </a:r>
          </a:p>
          <a:p>
            <a:pPr lvl="1" eaLnBrk="1" latinLnBrk="0" hangingPunct="1"/>
            <a:r>
              <a:rPr lang="tr-TR" smtClean="0"/>
              <a:t>Second level</a:t>
            </a:r>
          </a:p>
          <a:p>
            <a:pPr lvl="2" eaLnBrk="1" latinLnBrk="0" hangingPunct="1"/>
            <a:r>
              <a:rPr lang="tr-TR" smtClean="0"/>
              <a:t>Third level</a:t>
            </a:r>
          </a:p>
          <a:p>
            <a:pPr lvl="3" eaLnBrk="1" latinLnBrk="0" hangingPunct="1"/>
            <a:r>
              <a:rPr lang="tr-TR" smtClean="0"/>
              <a:t>Fourth level</a:t>
            </a:r>
          </a:p>
          <a:p>
            <a:pPr lvl="4" eaLnBrk="1" latinLnBrk="0" hangingPunct="1"/>
            <a:r>
              <a:rPr lang="tr-TR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67EDB8-49B2-B947-A23D-96AD1B4ADFBF}" type="datetimeFigureOut">
              <a:rPr lang="en-US" smtClean="0">
                <a:solidFill>
                  <a:srgbClr val="EEECE1">
                    <a:shade val="50000"/>
                    <a:satMod val="200000"/>
                  </a:srgbClr>
                </a:solidFill>
              </a:rPr>
              <a:pPr/>
              <a:t>5/20/2013</a:t>
            </a:fld>
            <a:endParaRPr lang="en-US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633368-CF32-5748-BC81-45BF9BA64D95}" type="slidenum">
              <a:rPr lang="en-US" smtClean="0">
                <a:solidFill>
                  <a:srgbClr val="EEECE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r-TR" smtClean="0"/>
              <a:t>Click to edit Master text styles</a:t>
            </a:r>
          </a:p>
          <a:p>
            <a:pPr lvl="1" eaLnBrk="1" latinLnBrk="0" hangingPunct="1"/>
            <a:r>
              <a:rPr lang="tr-TR" smtClean="0"/>
              <a:t>Second level</a:t>
            </a:r>
          </a:p>
          <a:p>
            <a:pPr lvl="2" eaLnBrk="1" latinLnBrk="0" hangingPunct="1"/>
            <a:r>
              <a:rPr lang="tr-TR" smtClean="0"/>
              <a:t>Third level</a:t>
            </a:r>
          </a:p>
          <a:p>
            <a:pPr lvl="3" eaLnBrk="1" latinLnBrk="0" hangingPunct="1"/>
            <a:r>
              <a:rPr lang="tr-TR" smtClean="0"/>
              <a:t>Fourth level</a:t>
            </a:r>
          </a:p>
          <a:p>
            <a:pPr lvl="4" eaLnBrk="1" latinLnBrk="0" hangingPunct="1"/>
            <a:r>
              <a:rPr lang="tr-TR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67EDB8-49B2-B947-A23D-96AD1B4ADFBF}" type="datetimeFigureOut">
              <a:rPr lang="en-US" smtClean="0">
                <a:solidFill>
                  <a:srgbClr val="EEECE1">
                    <a:shade val="50000"/>
                    <a:satMod val="200000"/>
                  </a:srgbClr>
                </a:solidFill>
              </a:rPr>
              <a:pPr/>
              <a:t>5/20/2013</a:t>
            </a:fld>
            <a:endParaRPr lang="en-US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633368-CF32-5748-BC81-45BF9BA64D95}" type="slidenum">
              <a:rPr lang="en-US" smtClean="0">
                <a:solidFill>
                  <a:srgbClr val="EEECE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r-TR" smtClean="0"/>
              <a:t>Click to edit Master text styles</a:t>
            </a:r>
          </a:p>
          <a:p>
            <a:pPr lvl="1" eaLnBrk="1" latinLnBrk="0" hangingPunct="1"/>
            <a:r>
              <a:rPr lang="tr-TR" smtClean="0"/>
              <a:t>Second level</a:t>
            </a:r>
          </a:p>
          <a:p>
            <a:pPr lvl="2" eaLnBrk="1" latinLnBrk="0" hangingPunct="1"/>
            <a:r>
              <a:rPr lang="tr-TR" smtClean="0"/>
              <a:t>Third level</a:t>
            </a:r>
          </a:p>
          <a:p>
            <a:pPr lvl="3" eaLnBrk="1" latinLnBrk="0" hangingPunct="1"/>
            <a:r>
              <a:rPr lang="tr-TR" smtClean="0"/>
              <a:t>Fourth level</a:t>
            </a:r>
          </a:p>
          <a:p>
            <a:pPr lvl="4" eaLnBrk="1" latinLnBrk="0" hangingPunct="1"/>
            <a:r>
              <a:rPr lang="tr-TR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67EDB8-49B2-B947-A23D-96AD1B4ADFBF}" type="datetimeFigureOut">
              <a:rPr lang="en-US" smtClean="0">
                <a:solidFill>
                  <a:srgbClr val="EEECE1">
                    <a:shade val="50000"/>
                    <a:satMod val="200000"/>
                  </a:srgbClr>
                </a:solidFill>
              </a:rPr>
              <a:pPr/>
              <a:t>5/20/2013</a:t>
            </a:fld>
            <a:endParaRPr lang="en-US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633368-CF32-5748-BC81-45BF9BA64D95}" type="slidenum">
              <a:rPr lang="en-US" smtClean="0">
                <a:solidFill>
                  <a:srgbClr val="EEECE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r-TR" smtClean="0"/>
              <a:t>Click to edit Master text styles</a:t>
            </a:r>
          </a:p>
          <a:p>
            <a:pPr lvl="1" eaLnBrk="1" latinLnBrk="0" hangingPunct="1"/>
            <a:r>
              <a:rPr lang="tr-TR" smtClean="0"/>
              <a:t>Second level</a:t>
            </a:r>
          </a:p>
          <a:p>
            <a:pPr lvl="2" eaLnBrk="1" latinLnBrk="0" hangingPunct="1"/>
            <a:r>
              <a:rPr lang="tr-TR" smtClean="0"/>
              <a:t>Third level</a:t>
            </a:r>
          </a:p>
          <a:p>
            <a:pPr lvl="3" eaLnBrk="1" latinLnBrk="0" hangingPunct="1"/>
            <a:r>
              <a:rPr lang="tr-TR" smtClean="0"/>
              <a:t>Fourth level</a:t>
            </a:r>
          </a:p>
          <a:p>
            <a:pPr lvl="4" eaLnBrk="1" latinLnBrk="0" hangingPunct="1"/>
            <a:r>
              <a:rPr lang="tr-TR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67EDB8-49B2-B947-A23D-96AD1B4ADFBF}" type="datetimeFigureOut">
              <a:rPr lang="en-US" smtClean="0">
                <a:solidFill>
                  <a:srgbClr val="EEECE1">
                    <a:shade val="50000"/>
                    <a:satMod val="200000"/>
                  </a:srgbClr>
                </a:solidFill>
              </a:rPr>
              <a:pPr/>
              <a:t>5/20/2013</a:t>
            </a:fld>
            <a:endParaRPr lang="en-US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633368-CF32-5748-BC81-45BF9BA64D95}" type="slidenum">
              <a:rPr lang="en-US" smtClean="0">
                <a:solidFill>
                  <a:srgbClr val="EEECE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r-TR" smtClean="0"/>
              <a:t>Click to edit Master text styles</a:t>
            </a:r>
          </a:p>
          <a:p>
            <a:pPr lvl="1" eaLnBrk="1" latinLnBrk="0" hangingPunct="1"/>
            <a:r>
              <a:rPr lang="tr-TR" smtClean="0"/>
              <a:t>Second level</a:t>
            </a:r>
          </a:p>
          <a:p>
            <a:pPr lvl="2" eaLnBrk="1" latinLnBrk="0" hangingPunct="1"/>
            <a:r>
              <a:rPr lang="tr-TR" smtClean="0"/>
              <a:t>Third level</a:t>
            </a:r>
          </a:p>
          <a:p>
            <a:pPr lvl="3" eaLnBrk="1" latinLnBrk="0" hangingPunct="1"/>
            <a:r>
              <a:rPr lang="tr-TR" smtClean="0"/>
              <a:t>Fourth level</a:t>
            </a:r>
          </a:p>
          <a:p>
            <a:pPr lvl="4" eaLnBrk="1" latinLnBrk="0" hangingPunct="1"/>
            <a:r>
              <a:rPr lang="tr-TR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67EDB8-49B2-B947-A23D-96AD1B4ADFBF}" type="datetimeFigureOut">
              <a:rPr lang="en-US" smtClean="0">
                <a:solidFill>
                  <a:srgbClr val="EEECE1">
                    <a:shade val="50000"/>
                    <a:satMod val="200000"/>
                  </a:srgbClr>
                </a:solidFill>
              </a:rPr>
              <a:pPr/>
              <a:t>5/20/2013</a:t>
            </a:fld>
            <a:endParaRPr lang="en-US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633368-CF32-5748-BC81-45BF9BA64D95}" type="slidenum">
              <a:rPr lang="en-US" smtClean="0">
                <a:solidFill>
                  <a:srgbClr val="EEECE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r-TR" smtClean="0"/>
              <a:t>Click to edit Master text styles</a:t>
            </a:r>
          </a:p>
          <a:p>
            <a:pPr lvl="1" eaLnBrk="1" latinLnBrk="0" hangingPunct="1"/>
            <a:r>
              <a:rPr lang="tr-TR" smtClean="0"/>
              <a:t>Second level</a:t>
            </a:r>
          </a:p>
          <a:p>
            <a:pPr lvl="2" eaLnBrk="1" latinLnBrk="0" hangingPunct="1"/>
            <a:r>
              <a:rPr lang="tr-TR" smtClean="0"/>
              <a:t>Third level</a:t>
            </a:r>
          </a:p>
          <a:p>
            <a:pPr lvl="3" eaLnBrk="1" latinLnBrk="0" hangingPunct="1"/>
            <a:r>
              <a:rPr lang="tr-TR" smtClean="0"/>
              <a:t>Fourth level</a:t>
            </a:r>
          </a:p>
          <a:p>
            <a:pPr lvl="4" eaLnBrk="1" latinLnBrk="0" hangingPunct="1"/>
            <a:r>
              <a:rPr lang="tr-TR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67EDB8-49B2-B947-A23D-96AD1B4ADFBF}" type="datetimeFigureOut">
              <a:rPr lang="en-US" smtClean="0">
                <a:solidFill>
                  <a:srgbClr val="EEECE1">
                    <a:shade val="50000"/>
                    <a:satMod val="200000"/>
                  </a:srgbClr>
                </a:solidFill>
              </a:rPr>
              <a:pPr/>
              <a:t>5/20/2013</a:t>
            </a:fld>
            <a:endParaRPr lang="en-US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633368-CF32-5748-BC81-45BF9BA64D95}" type="slidenum">
              <a:rPr lang="en-US" smtClean="0">
                <a:solidFill>
                  <a:srgbClr val="EEECE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r-TR" smtClean="0"/>
              <a:t>Click to edit Master text styles</a:t>
            </a:r>
          </a:p>
          <a:p>
            <a:pPr lvl="1" eaLnBrk="1" latinLnBrk="0" hangingPunct="1"/>
            <a:r>
              <a:rPr lang="tr-TR" smtClean="0"/>
              <a:t>Second level</a:t>
            </a:r>
          </a:p>
          <a:p>
            <a:pPr lvl="2" eaLnBrk="1" latinLnBrk="0" hangingPunct="1"/>
            <a:r>
              <a:rPr lang="tr-TR" smtClean="0"/>
              <a:t>Third level</a:t>
            </a:r>
          </a:p>
          <a:p>
            <a:pPr lvl="3" eaLnBrk="1" latinLnBrk="0" hangingPunct="1"/>
            <a:r>
              <a:rPr lang="tr-TR" smtClean="0"/>
              <a:t>Fourth level</a:t>
            </a:r>
          </a:p>
          <a:p>
            <a:pPr lvl="4" eaLnBrk="1" latinLnBrk="0" hangingPunct="1"/>
            <a:r>
              <a:rPr lang="tr-TR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67EDB8-49B2-B947-A23D-96AD1B4ADFBF}" type="datetimeFigureOut">
              <a:rPr lang="en-US" smtClean="0">
                <a:solidFill>
                  <a:srgbClr val="EEECE1">
                    <a:shade val="50000"/>
                    <a:satMod val="200000"/>
                  </a:srgbClr>
                </a:solidFill>
              </a:rPr>
              <a:pPr/>
              <a:t>5/20/2013</a:t>
            </a:fld>
            <a:endParaRPr lang="en-US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633368-CF32-5748-BC81-45BF9BA64D95}" type="slidenum">
              <a:rPr lang="en-US" smtClean="0">
                <a:solidFill>
                  <a:srgbClr val="EEECE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r-TR" smtClean="0"/>
              <a:t>Click to edit Master text styles</a:t>
            </a:r>
          </a:p>
          <a:p>
            <a:pPr lvl="1" eaLnBrk="1" latinLnBrk="0" hangingPunct="1"/>
            <a:r>
              <a:rPr lang="tr-TR" smtClean="0"/>
              <a:t>Second level</a:t>
            </a:r>
          </a:p>
          <a:p>
            <a:pPr lvl="2" eaLnBrk="1" latinLnBrk="0" hangingPunct="1"/>
            <a:r>
              <a:rPr lang="tr-TR" smtClean="0"/>
              <a:t>Third level</a:t>
            </a:r>
          </a:p>
          <a:p>
            <a:pPr lvl="3" eaLnBrk="1" latinLnBrk="0" hangingPunct="1"/>
            <a:r>
              <a:rPr lang="tr-TR" smtClean="0"/>
              <a:t>Fourth level</a:t>
            </a:r>
          </a:p>
          <a:p>
            <a:pPr lvl="4" eaLnBrk="1" latinLnBrk="0" hangingPunct="1"/>
            <a:r>
              <a:rPr lang="tr-TR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67EDB8-49B2-B947-A23D-96AD1B4ADFBF}" type="datetimeFigureOut">
              <a:rPr lang="en-US" smtClean="0">
                <a:solidFill>
                  <a:srgbClr val="EEECE1">
                    <a:shade val="50000"/>
                    <a:satMod val="200000"/>
                  </a:srgbClr>
                </a:solidFill>
              </a:rPr>
              <a:pPr/>
              <a:t>5/20/2013</a:t>
            </a:fld>
            <a:endParaRPr lang="en-US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633368-CF32-5748-BC81-45BF9BA64D95}" type="slidenum">
              <a:rPr lang="en-US" smtClean="0">
                <a:solidFill>
                  <a:srgbClr val="EEECE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r-TR" smtClean="0"/>
              <a:t>Click to edit Master text styles</a:t>
            </a:r>
          </a:p>
          <a:p>
            <a:pPr lvl="1" eaLnBrk="1" latinLnBrk="0" hangingPunct="1"/>
            <a:r>
              <a:rPr lang="tr-TR" smtClean="0"/>
              <a:t>Second level</a:t>
            </a:r>
          </a:p>
          <a:p>
            <a:pPr lvl="2" eaLnBrk="1" latinLnBrk="0" hangingPunct="1"/>
            <a:r>
              <a:rPr lang="tr-TR" smtClean="0"/>
              <a:t>Third level</a:t>
            </a:r>
          </a:p>
          <a:p>
            <a:pPr lvl="3" eaLnBrk="1" latinLnBrk="0" hangingPunct="1"/>
            <a:r>
              <a:rPr lang="tr-TR" smtClean="0"/>
              <a:t>Fourth level</a:t>
            </a:r>
          </a:p>
          <a:p>
            <a:pPr lvl="4" eaLnBrk="1" latinLnBrk="0" hangingPunct="1"/>
            <a:r>
              <a:rPr lang="tr-TR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67EDB8-49B2-B947-A23D-96AD1B4ADFBF}" type="datetimeFigureOut">
              <a:rPr lang="en-US" smtClean="0">
                <a:solidFill>
                  <a:srgbClr val="EEECE1">
                    <a:shade val="50000"/>
                    <a:satMod val="200000"/>
                  </a:srgbClr>
                </a:solidFill>
              </a:rPr>
              <a:pPr/>
              <a:t>5/20/2013</a:t>
            </a:fld>
            <a:endParaRPr lang="en-US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633368-CF32-5748-BC81-45BF9BA64D95}" type="slidenum">
              <a:rPr lang="en-US" smtClean="0">
                <a:solidFill>
                  <a:srgbClr val="EEECE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194E8-7D24-2844-B98F-D4C2F5AA392A}" type="datetimeFigureOut">
              <a:rPr lang="en-US" smtClean="0"/>
              <a:pPr/>
              <a:t>5/20/2013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85C7D-32F3-9C4B-B64A-A6C5E5C26C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8911838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r-TR" smtClean="0"/>
              <a:t>Click to edit Master text styles</a:t>
            </a:r>
          </a:p>
          <a:p>
            <a:pPr lvl="1" eaLnBrk="1" latinLnBrk="0" hangingPunct="1"/>
            <a:r>
              <a:rPr lang="tr-TR" smtClean="0"/>
              <a:t>Second level</a:t>
            </a:r>
          </a:p>
          <a:p>
            <a:pPr lvl="2" eaLnBrk="1" latinLnBrk="0" hangingPunct="1"/>
            <a:r>
              <a:rPr lang="tr-TR" smtClean="0"/>
              <a:t>Third level</a:t>
            </a:r>
          </a:p>
          <a:p>
            <a:pPr lvl="3" eaLnBrk="1" latinLnBrk="0" hangingPunct="1"/>
            <a:r>
              <a:rPr lang="tr-TR" smtClean="0"/>
              <a:t>Fourth level</a:t>
            </a:r>
          </a:p>
          <a:p>
            <a:pPr lvl="4" eaLnBrk="1" latinLnBrk="0" hangingPunct="1"/>
            <a:r>
              <a:rPr lang="tr-TR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67EDB8-49B2-B947-A23D-96AD1B4ADFBF}" type="datetimeFigureOut">
              <a:rPr lang="en-US" smtClean="0">
                <a:solidFill>
                  <a:srgbClr val="EEECE1">
                    <a:shade val="50000"/>
                    <a:satMod val="200000"/>
                  </a:srgbClr>
                </a:solidFill>
              </a:rPr>
              <a:pPr/>
              <a:t>5/20/2013</a:t>
            </a:fld>
            <a:endParaRPr lang="en-US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633368-CF32-5748-BC81-45BF9BA64D95}" type="slidenum">
              <a:rPr lang="en-US" smtClean="0">
                <a:solidFill>
                  <a:srgbClr val="EEECE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r-TR" smtClean="0"/>
              <a:t>Click to edit Master text styles</a:t>
            </a:r>
          </a:p>
          <a:p>
            <a:pPr lvl="1" eaLnBrk="1" latinLnBrk="0" hangingPunct="1"/>
            <a:r>
              <a:rPr lang="tr-TR" smtClean="0"/>
              <a:t>Second level</a:t>
            </a:r>
          </a:p>
          <a:p>
            <a:pPr lvl="2" eaLnBrk="1" latinLnBrk="0" hangingPunct="1"/>
            <a:r>
              <a:rPr lang="tr-TR" smtClean="0"/>
              <a:t>Third level</a:t>
            </a:r>
          </a:p>
          <a:p>
            <a:pPr lvl="3" eaLnBrk="1" latinLnBrk="0" hangingPunct="1"/>
            <a:r>
              <a:rPr lang="tr-TR" smtClean="0"/>
              <a:t>Fourth level</a:t>
            </a:r>
          </a:p>
          <a:p>
            <a:pPr lvl="4" eaLnBrk="1" latinLnBrk="0" hangingPunct="1"/>
            <a:r>
              <a:rPr lang="tr-TR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67EDB8-49B2-B947-A23D-96AD1B4ADFBF}" type="datetimeFigureOut">
              <a:rPr lang="en-US" smtClean="0">
                <a:solidFill>
                  <a:srgbClr val="EEECE1">
                    <a:shade val="50000"/>
                    <a:satMod val="200000"/>
                  </a:srgbClr>
                </a:solidFill>
              </a:rPr>
              <a:pPr/>
              <a:t>5/20/2013</a:t>
            </a:fld>
            <a:endParaRPr lang="en-US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633368-CF32-5748-BC81-45BF9BA64D95}" type="slidenum">
              <a:rPr lang="en-US" smtClean="0">
                <a:solidFill>
                  <a:srgbClr val="EEECE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r-TR" smtClean="0"/>
              <a:t>Click to edit Master text styles</a:t>
            </a:r>
          </a:p>
          <a:p>
            <a:pPr lvl="1" eaLnBrk="1" latinLnBrk="0" hangingPunct="1"/>
            <a:r>
              <a:rPr lang="tr-TR" smtClean="0"/>
              <a:t>Second level</a:t>
            </a:r>
          </a:p>
          <a:p>
            <a:pPr lvl="2" eaLnBrk="1" latinLnBrk="0" hangingPunct="1"/>
            <a:r>
              <a:rPr lang="tr-TR" smtClean="0"/>
              <a:t>Third level</a:t>
            </a:r>
          </a:p>
          <a:p>
            <a:pPr lvl="3" eaLnBrk="1" latinLnBrk="0" hangingPunct="1"/>
            <a:r>
              <a:rPr lang="tr-TR" smtClean="0"/>
              <a:t>Fourth level</a:t>
            </a:r>
          </a:p>
          <a:p>
            <a:pPr lvl="4" eaLnBrk="1" latinLnBrk="0" hangingPunct="1"/>
            <a:r>
              <a:rPr lang="tr-TR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67EDB8-49B2-B947-A23D-96AD1B4ADFBF}" type="datetimeFigureOut">
              <a:rPr lang="en-US" smtClean="0">
                <a:solidFill>
                  <a:srgbClr val="EEECE1">
                    <a:shade val="50000"/>
                    <a:satMod val="200000"/>
                  </a:srgbClr>
                </a:solidFill>
              </a:rPr>
              <a:pPr/>
              <a:t>5/20/2013</a:t>
            </a:fld>
            <a:endParaRPr lang="en-US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633368-CF32-5748-BC81-45BF9BA64D95}" type="slidenum">
              <a:rPr lang="en-US" smtClean="0">
                <a:solidFill>
                  <a:srgbClr val="EEECE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r-TR" smtClean="0"/>
              <a:t>Click to edit Master text styles</a:t>
            </a:r>
          </a:p>
          <a:p>
            <a:pPr lvl="1" eaLnBrk="1" latinLnBrk="0" hangingPunct="1"/>
            <a:r>
              <a:rPr lang="tr-TR" smtClean="0"/>
              <a:t>Second level</a:t>
            </a:r>
          </a:p>
          <a:p>
            <a:pPr lvl="2" eaLnBrk="1" latinLnBrk="0" hangingPunct="1"/>
            <a:r>
              <a:rPr lang="tr-TR" smtClean="0"/>
              <a:t>Third level</a:t>
            </a:r>
          </a:p>
          <a:p>
            <a:pPr lvl="3" eaLnBrk="1" latinLnBrk="0" hangingPunct="1"/>
            <a:r>
              <a:rPr lang="tr-TR" smtClean="0"/>
              <a:t>Fourth level</a:t>
            </a:r>
          </a:p>
          <a:p>
            <a:pPr lvl="4" eaLnBrk="1" latinLnBrk="0" hangingPunct="1"/>
            <a:r>
              <a:rPr lang="tr-TR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67EDB8-49B2-B947-A23D-96AD1B4ADFBF}" type="datetimeFigureOut">
              <a:rPr lang="en-US" smtClean="0">
                <a:solidFill>
                  <a:srgbClr val="EEECE1">
                    <a:shade val="50000"/>
                    <a:satMod val="200000"/>
                  </a:srgbClr>
                </a:solidFill>
              </a:rPr>
              <a:pPr/>
              <a:t>5/20/2013</a:t>
            </a:fld>
            <a:endParaRPr lang="en-US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633368-CF32-5748-BC81-45BF9BA64D95}" type="slidenum">
              <a:rPr lang="en-US" smtClean="0">
                <a:solidFill>
                  <a:srgbClr val="EEECE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r-TR" smtClean="0"/>
              <a:t>Click to edit Master text styles</a:t>
            </a:r>
          </a:p>
          <a:p>
            <a:pPr lvl="1" eaLnBrk="1" latinLnBrk="0" hangingPunct="1"/>
            <a:r>
              <a:rPr lang="tr-TR" smtClean="0"/>
              <a:t>Second level</a:t>
            </a:r>
          </a:p>
          <a:p>
            <a:pPr lvl="2" eaLnBrk="1" latinLnBrk="0" hangingPunct="1"/>
            <a:r>
              <a:rPr lang="tr-TR" smtClean="0"/>
              <a:t>Third level</a:t>
            </a:r>
          </a:p>
          <a:p>
            <a:pPr lvl="3" eaLnBrk="1" latinLnBrk="0" hangingPunct="1"/>
            <a:r>
              <a:rPr lang="tr-TR" smtClean="0"/>
              <a:t>Fourth level</a:t>
            </a:r>
          </a:p>
          <a:p>
            <a:pPr lvl="4" eaLnBrk="1" latinLnBrk="0" hangingPunct="1"/>
            <a:r>
              <a:rPr lang="tr-TR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67EDB8-49B2-B947-A23D-96AD1B4ADFBF}" type="datetimeFigureOut">
              <a:rPr lang="en-US" smtClean="0">
                <a:solidFill>
                  <a:srgbClr val="EEECE1">
                    <a:shade val="50000"/>
                    <a:satMod val="200000"/>
                  </a:srgbClr>
                </a:solidFill>
              </a:rPr>
              <a:pPr/>
              <a:t>5/20/2013</a:t>
            </a:fld>
            <a:endParaRPr lang="en-US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633368-CF32-5748-BC81-45BF9BA64D95}" type="slidenum">
              <a:rPr lang="en-US" smtClean="0">
                <a:solidFill>
                  <a:srgbClr val="EEECE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r-TR" smtClean="0"/>
              <a:t>Click to edit Master text styles</a:t>
            </a:r>
          </a:p>
          <a:p>
            <a:pPr lvl="1" eaLnBrk="1" latinLnBrk="0" hangingPunct="1"/>
            <a:r>
              <a:rPr lang="tr-TR" smtClean="0"/>
              <a:t>Second level</a:t>
            </a:r>
          </a:p>
          <a:p>
            <a:pPr lvl="2" eaLnBrk="1" latinLnBrk="0" hangingPunct="1"/>
            <a:r>
              <a:rPr lang="tr-TR" smtClean="0"/>
              <a:t>Third level</a:t>
            </a:r>
          </a:p>
          <a:p>
            <a:pPr lvl="3" eaLnBrk="1" latinLnBrk="0" hangingPunct="1"/>
            <a:r>
              <a:rPr lang="tr-TR" smtClean="0"/>
              <a:t>Fourth level</a:t>
            </a:r>
          </a:p>
          <a:p>
            <a:pPr lvl="4" eaLnBrk="1" latinLnBrk="0" hangingPunct="1"/>
            <a:r>
              <a:rPr lang="tr-TR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67EDB8-49B2-B947-A23D-96AD1B4ADFBF}" type="datetimeFigureOut">
              <a:rPr lang="en-US" smtClean="0">
                <a:solidFill>
                  <a:srgbClr val="EEECE1">
                    <a:shade val="50000"/>
                    <a:satMod val="200000"/>
                  </a:srgbClr>
                </a:solidFill>
              </a:rPr>
              <a:pPr/>
              <a:t>5/20/2013</a:t>
            </a:fld>
            <a:endParaRPr lang="en-US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633368-CF32-5748-BC81-45BF9BA64D95}" type="slidenum">
              <a:rPr lang="en-US" smtClean="0">
                <a:solidFill>
                  <a:srgbClr val="EEECE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r-TR" smtClean="0"/>
              <a:t>Click to edit Master text styles</a:t>
            </a:r>
          </a:p>
          <a:p>
            <a:pPr lvl="1" eaLnBrk="1" latinLnBrk="0" hangingPunct="1"/>
            <a:r>
              <a:rPr lang="tr-TR" smtClean="0"/>
              <a:t>Second level</a:t>
            </a:r>
          </a:p>
          <a:p>
            <a:pPr lvl="2" eaLnBrk="1" latinLnBrk="0" hangingPunct="1"/>
            <a:r>
              <a:rPr lang="tr-TR" smtClean="0"/>
              <a:t>Third level</a:t>
            </a:r>
          </a:p>
          <a:p>
            <a:pPr lvl="3" eaLnBrk="1" latinLnBrk="0" hangingPunct="1"/>
            <a:r>
              <a:rPr lang="tr-TR" smtClean="0"/>
              <a:t>Fourth level</a:t>
            </a:r>
          </a:p>
          <a:p>
            <a:pPr lvl="4" eaLnBrk="1" latinLnBrk="0" hangingPunct="1"/>
            <a:r>
              <a:rPr lang="tr-TR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67EDB8-49B2-B947-A23D-96AD1B4ADFBF}" type="datetimeFigureOut">
              <a:rPr lang="en-US" smtClean="0">
                <a:solidFill>
                  <a:srgbClr val="EEECE1">
                    <a:shade val="50000"/>
                    <a:satMod val="200000"/>
                  </a:srgbClr>
                </a:solidFill>
              </a:rPr>
              <a:pPr/>
              <a:t>5/20/2013</a:t>
            </a:fld>
            <a:endParaRPr lang="en-US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633368-CF32-5748-BC81-45BF9BA64D95}" type="slidenum">
              <a:rPr lang="en-US" smtClean="0">
                <a:solidFill>
                  <a:srgbClr val="EEECE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r-TR" smtClean="0"/>
              <a:t>Click to edit Master text styles</a:t>
            </a:r>
          </a:p>
          <a:p>
            <a:pPr lvl="1" eaLnBrk="1" latinLnBrk="0" hangingPunct="1"/>
            <a:r>
              <a:rPr lang="tr-TR" smtClean="0"/>
              <a:t>Second level</a:t>
            </a:r>
          </a:p>
          <a:p>
            <a:pPr lvl="2" eaLnBrk="1" latinLnBrk="0" hangingPunct="1"/>
            <a:r>
              <a:rPr lang="tr-TR" smtClean="0"/>
              <a:t>Third level</a:t>
            </a:r>
          </a:p>
          <a:p>
            <a:pPr lvl="3" eaLnBrk="1" latinLnBrk="0" hangingPunct="1"/>
            <a:r>
              <a:rPr lang="tr-TR" smtClean="0"/>
              <a:t>Fourth level</a:t>
            </a:r>
          </a:p>
          <a:p>
            <a:pPr lvl="4" eaLnBrk="1" latinLnBrk="0" hangingPunct="1"/>
            <a:r>
              <a:rPr lang="tr-TR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67EDB8-49B2-B947-A23D-96AD1B4ADFBF}" type="datetimeFigureOut">
              <a:rPr lang="en-US" smtClean="0">
                <a:solidFill>
                  <a:srgbClr val="EEECE1">
                    <a:shade val="50000"/>
                    <a:satMod val="200000"/>
                  </a:srgbClr>
                </a:solidFill>
              </a:rPr>
              <a:pPr/>
              <a:t>5/20/2013</a:t>
            </a:fld>
            <a:endParaRPr lang="en-US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633368-CF32-5748-BC81-45BF9BA64D95}" type="slidenum">
              <a:rPr lang="en-US" smtClean="0">
                <a:solidFill>
                  <a:srgbClr val="EEECE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r-TR" smtClean="0"/>
              <a:t>Click to edit Master text styles</a:t>
            </a:r>
          </a:p>
          <a:p>
            <a:pPr lvl="1" eaLnBrk="1" latinLnBrk="0" hangingPunct="1"/>
            <a:r>
              <a:rPr lang="tr-TR" smtClean="0"/>
              <a:t>Second level</a:t>
            </a:r>
          </a:p>
          <a:p>
            <a:pPr lvl="2" eaLnBrk="1" latinLnBrk="0" hangingPunct="1"/>
            <a:r>
              <a:rPr lang="tr-TR" smtClean="0"/>
              <a:t>Third level</a:t>
            </a:r>
          </a:p>
          <a:p>
            <a:pPr lvl="3" eaLnBrk="1" latinLnBrk="0" hangingPunct="1"/>
            <a:r>
              <a:rPr lang="tr-TR" smtClean="0"/>
              <a:t>Fourth level</a:t>
            </a:r>
          </a:p>
          <a:p>
            <a:pPr lvl="4" eaLnBrk="1" latinLnBrk="0" hangingPunct="1"/>
            <a:r>
              <a:rPr lang="tr-TR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67EDB8-49B2-B947-A23D-96AD1B4ADFBF}" type="datetimeFigureOut">
              <a:rPr lang="en-US" smtClean="0">
                <a:solidFill>
                  <a:srgbClr val="EEECE1">
                    <a:shade val="50000"/>
                    <a:satMod val="200000"/>
                  </a:srgbClr>
                </a:solidFill>
              </a:rPr>
              <a:pPr/>
              <a:t>5/20/2013</a:t>
            </a:fld>
            <a:endParaRPr lang="en-US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633368-CF32-5748-BC81-45BF9BA64D95}" type="slidenum">
              <a:rPr lang="en-US" smtClean="0">
                <a:solidFill>
                  <a:srgbClr val="EEECE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r-TR" smtClean="0"/>
              <a:t>Click to edit Master text styles</a:t>
            </a:r>
          </a:p>
          <a:p>
            <a:pPr lvl="1" eaLnBrk="1" latinLnBrk="0" hangingPunct="1"/>
            <a:r>
              <a:rPr lang="tr-TR" smtClean="0"/>
              <a:t>Second level</a:t>
            </a:r>
          </a:p>
          <a:p>
            <a:pPr lvl="2" eaLnBrk="1" latinLnBrk="0" hangingPunct="1"/>
            <a:r>
              <a:rPr lang="tr-TR" smtClean="0"/>
              <a:t>Third level</a:t>
            </a:r>
          </a:p>
          <a:p>
            <a:pPr lvl="3" eaLnBrk="1" latinLnBrk="0" hangingPunct="1"/>
            <a:r>
              <a:rPr lang="tr-TR" smtClean="0"/>
              <a:t>Fourth level</a:t>
            </a:r>
          </a:p>
          <a:p>
            <a:pPr lvl="4" eaLnBrk="1" latinLnBrk="0" hangingPunct="1"/>
            <a:r>
              <a:rPr lang="tr-TR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67EDB8-49B2-B947-A23D-96AD1B4ADFBF}" type="datetimeFigureOut">
              <a:rPr lang="en-US" smtClean="0">
                <a:solidFill>
                  <a:srgbClr val="EEECE1">
                    <a:shade val="50000"/>
                    <a:satMod val="200000"/>
                  </a:srgbClr>
                </a:solidFill>
              </a:rPr>
              <a:pPr/>
              <a:t>5/20/2013</a:t>
            </a:fld>
            <a:endParaRPr lang="en-US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633368-CF32-5748-BC81-45BF9BA64D95}" type="slidenum">
              <a:rPr lang="en-US" smtClean="0">
                <a:solidFill>
                  <a:srgbClr val="EEECE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194E8-7D24-2844-B98F-D4C2F5AA392A}" type="datetimeFigureOut">
              <a:rPr lang="en-US" smtClean="0"/>
              <a:pPr/>
              <a:t>5/20/2013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85C7D-32F3-9C4B-B64A-A6C5E5C26C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9882979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r-TR" smtClean="0"/>
              <a:t>Click to edit Master text styles</a:t>
            </a:r>
          </a:p>
          <a:p>
            <a:pPr lvl="1" eaLnBrk="1" latinLnBrk="0" hangingPunct="1"/>
            <a:r>
              <a:rPr lang="tr-TR" smtClean="0"/>
              <a:t>Second level</a:t>
            </a:r>
          </a:p>
          <a:p>
            <a:pPr lvl="2" eaLnBrk="1" latinLnBrk="0" hangingPunct="1"/>
            <a:r>
              <a:rPr lang="tr-TR" smtClean="0"/>
              <a:t>Third level</a:t>
            </a:r>
          </a:p>
          <a:p>
            <a:pPr lvl="3" eaLnBrk="1" latinLnBrk="0" hangingPunct="1"/>
            <a:r>
              <a:rPr lang="tr-TR" smtClean="0"/>
              <a:t>Fourth level</a:t>
            </a:r>
          </a:p>
          <a:p>
            <a:pPr lvl="4" eaLnBrk="1" latinLnBrk="0" hangingPunct="1"/>
            <a:r>
              <a:rPr lang="tr-TR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67EDB8-49B2-B947-A23D-96AD1B4ADFBF}" type="datetimeFigureOut">
              <a:rPr lang="en-US" smtClean="0">
                <a:solidFill>
                  <a:srgbClr val="EEECE1">
                    <a:shade val="50000"/>
                    <a:satMod val="200000"/>
                  </a:srgbClr>
                </a:solidFill>
              </a:rPr>
              <a:pPr/>
              <a:t>5/20/2013</a:t>
            </a:fld>
            <a:endParaRPr lang="en-US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633368-CF32-5748-BC81-45BF9BA64D95}" type="slidenum">
              <a:rPr lang="en-US" smtClean="0">
                <a:solidFill>
                  <a:srgbClr val="EEECE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194E8-7D24-2844-B98F-D4C2F5AA392A}" type="datetimeFigureOut">
              <a:rPr lang="en-US" smtClean="0"/>
              <a:pPr/>
              <a:t>5/20/2013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85C7D-32F3-9C4B-B64A-A6C5E5C26C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07871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194E8-7D24-2844-B98F-D4C2F5AA392A}" type="datetimeFigureOut">
              <a:rPr lang="en-US" smtClean="0"/>
              <a:pPr/>
              <a:t>5/20/2013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85C7D-32F3-9C4B-B64A-A6C5E5C26C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62714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194E8-7D24-2844-B98F-D4C2F5AA392A}" type="datetimeFigureOut">
              <a:rPr lang="en-US" smtClean="0"/>
              <a:pPr/>
              <a:t>5/20/2013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85C7D-32F3-9C4B-B64A-A6C5E5C26C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7082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194E8-7D24-2844-B98F-D4C2F5AA392A}" type="datetimeFigureOut">
              <a:rPr lang="en-US" smtClean="0"/>
              <a:pPr/>
              <a:t>5/20/2013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85C7D-32F3-9C4B-B64A-A6C5E5C26C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22531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2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2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22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23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24.xml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25.xml"/></Relationships>
</file>

<file path=ppt/slideMasters/_rels/slideMaster16.xml.rels><?xml version="1.0" encoding="UTF-8" standalone="yes"?>
<Relationships xmlns="http://schemas.openxmlformats.org/package/2006/relationships"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26.xml"/></Relationships>
</file>

<file path=ppt/slideMasters/_rels/slideMaster17.xml.rels><?xml version="1.0" encoding="UTF-8" standalone="yes"?>
<Relationships xmlns="http://schemas.openxmlformats.org/package/2006/relationships"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27.xml"/></Relationships>
</file>

<file path=ppt/slideMasters/_rels/slideMaster18.xml.rels><?xml version="1.0" encoding="UTF-8" standalone="yes"?>
<Relationships xmlns="http://schemas.openxmlformats.org/package/2006/relationships"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28.xml"/></Relationships>
</file>

<file path=ppt/slideMasters/_rels/slideMaster19.xml.rels><?xml version="1.0" encoding="UTF-8" standalone="yes"?>
<Relationships xmlns="http://schemas.openxmlformats.org/package/2006/relationships"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2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20.xml.rels><?xml version="1.0" encoding="UTF-8" standalone="yes"?>
<Relationships xmlns="http://schemas.openxmlformats.org/package/2006/relationships"><Relationship Id="rId2" Type="http://schemas.openxmlformats.org/officeDocument/2006/relationships/theme" Target="../theme/theme20.xml"/><Relationship Id="rId1" Type="http://schemas.openxmlformats.org/officeDocument/2006/relationships/slideLayout" Target="../slideLayouts/slideLayout30.xml"/></Relationships>
</file>

<file path=ppt/slideMasters/_rels/slideMaster21.xml.rels><?xml version="1.0" encoding="UTF-8" standalone="yes"?>
<Relationships xmlns="http://schemas.openxmlformats.org/package/2006/relationships"><Relationship Id="rId2" Type="http://schemas.openxmlformats.org/officeDocument/2006/relationships/theme" Target="../theme/theme21.xml"/><Relationship Id="rId1" Type="http://schemas.openxmlformats.org/officeDocument/2006/relationships/slideLayout" Target="../slideLayouts/slideLayout31.xml"/></Relationships>
</file>

<file path=ppt/slideMasters/_rels/slideMaster2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2.xml"/><Relationship Id="rId1" Type="http://schemas.openxmlformats.org/officeDocument/2006/relationships/slideLayout" Target="../slideLayouts/slideLayout32.xml"/></Relationships>
</file>

<file path=ppt/slideMasters/_rels/slideMaster23.xml.rels><?xml version="1.0" encoding="UTF-8" standalone="yes"?>
<Relationships xmlns="http://schemas.openxmlformats.org/package/2006/relationships"><Relationship Id="rId2" Type="http://schemas.openxmlformats.org/officeDocument/2006/relationships/theme" Target="../theme/theme23.xml"/><Relationship Id="rId1" Type="http://schemas.openxmlformats.org/officeDocument/2006/relationships/slideLayout" Target="../slideLayouts/slideLayout33.xml"/></Relationships>
</file>

<file path=ppt/slideMasters/_rels/slideMaster24.xml.rels><?xml version="1.0" encoding="UTF-8" standalone="yes"?>
<Relationships xmlns="http://schemas.openxmlformats.org/package/2006/relationships"><Relationship Id="rId2" Type="http://schemas.openxmlformats.org/officeDocument/2006/relationships/theme" Target="../theme/theme24.xml"/><Relationship Id="rId1" Type="http://schemas.openxmlformats.org/officeDocument/2006/relationships/slideLayout" Target="../slideLayouts/slideLayout34.xml"/></Relationships>
</file>

<file path=ppt/slideMasters/_rels/slideMaster25.xml.rels><?xml version="1.0" encoding="UTF-8" standalone="yes"?>
<Relationships xmlns="http://schemas.openxmlformats.org/package/2006/relationships"><Relationship Id="rId2" Type="http://schemas.openxmlformats.org/officeDocument/2006/relationships/theme" Target="../theme/theme25.xml"/><Relationship Id="rId1" Type="http://schemas.openxmlformats.org/officeDocument/2006/relationships/slideLayout" Target="../slideLayouts/slideLayout35.xml"/></Relationships>
</file>

<file path=ppt/slideMasters/_rels/slideMaster26.xml.rels><?xml version="1.0" encoding="UTF-8" standalone="yes"?>
<Relationships xmlns="http://schemas.openxmlformats.org/package/2006/relationships"><Relationship Id="rId2" Type="http://schemas.openxmlformats.org/officeDocument/2006/relationships/theme" Target="../theme/theme26.xml"/><Relationship Id="rId1" Type="http://schemas.openxmlformats.org/officeDocument/2006/relationships/slideLayout" Target="../slideLayouts/slideLayout36.xml"/></Relationships>
</file>

<file path=ppt/slideMasters/_rels/slideMaster27.xml.rels><?xml version="1.0" encoding="UTF-8" standalone="yes"?>
<Relationships xmlns="http://schemas.openxmlformats.org/package/2006/relationships"><Relationship Id="rId2" Type="http://schemas.openxmlformats.org/officeDocument/2006/relationships/theme" Target="../theme/theme27.xml"/><Relationship Id="rId1" Type="http://schemas.openxmlformats.org/officeDocument/2006/relationships/slideLayout" Target="../slideLayouts/slideLayout37.xml"/></Relationships>
</file>

<file path=ppt/slideMasters/_rels/slideMaster28.xml.rels><?xml version="1.0" encoding="UTF-8" standalone="yes"?>
<Relationships xmlns="http://schemas.openxmlformats.org/package/2006/relationships"><Relationship Id="rId2" Type="http://schemas.openxmlformats.org/officeDocument/2006/relationships/theme" Target="../theme/theme28.xml"/><Relationship Id="rId1" Type="http://schemas.openxmlformats.org/officeDocument/2006/relationships/slideLayout" Target="../slideLayouts/slideLayout38.xml"/></Relationships>
</file>

<file path=ppt/slideMasters/_rels/slideMaster29.xml.rels><?xml version="1.0" encoding="UTF-8" standalone="yes"?>
<Relationships xmlns="http://schemas.openxmlformats.org/package/2006/relationships"><Relationship Id="rId2" Type="http://schemas.openxmlformats.org/officeDocument/2006/relationships/theme" Target="../theme/theme29.xml"/><Relationship Id="rId1" Type="http://schemas.openxmlformats.org/officeDocument/2006/relationships/slideLayout" Target="../slideLayouts/slideLayout39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30.xml.rels><?xml version="1.0" encoding="UTF-8" standalone="yes"?>
<Relationships xmlns="http://schemas.openxmlformats.org/package/2006/relationships"><Relationship Id="rId2" Type="http://schemas.openxmlformats.org/officeDocument/2006/relationships/theme" Target="../theme/theme30.xml"/><Relationship Id="rId1" Type="http://schemas.openxmlformats.org/officeDocument/2006/relationships/slideLayout" Target="../slideLayouts/slideLayout40.xml"/></Relationships>
</file>

<file path=ppt/slideMasters/_rels/slideMaster31.xml.rels><?xml version="1.0" encoding="UTF-8" standalone="yes"?>
<Relationships xmlns="http://schemas.openxmlformats.org/package/2006/relationships"><Relationship Id="rId2" Type="http://schemas.openxmlformats.org/officeDocument/2006/relationships/theme" Target="../theme/theme31.xml"/><Relationship Id="rId1" Type="http://schemas.openxmlformats.org/officeDocument/2006/relationships/slideLayout" Target="../slideLayouts/slideLayout41.xml"/></Relationships>
</file>

<file path=ppt/slideMasters/_rels/slideMaster32.xml.rels><?xml version="1.0" encoding="UTF-8" standalone="yes"?>
<Relationships xmlns="http://schemas.openxmlformats.org/package/2006/relationships"><Relationship Id="rId2" Type="http://schemas.openxmlformats.org/officeDocument/2006/relationships/theme" Target="../theme/theme32.xml"/><Relationship Id="rId1" Type="http://schemas.openxmlformats.org/officeDocument/2006/relationships/slideLayout" Target="../slideLayouts/slideLayout42.xml"/></Relationships>
</file>

<file path=ppt/slideMasters/_rels/slideMaster3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3.xml"/><Relationship Id="rId1" Type="http://schemas.openxmlformats.org/officeDocument/2006/relationships/slideLayout" Target="../slideLayouts/slideLayout43.xml"/></Relationships>
</file>

<file path=ppt/slideMasters/_rels/slideMaster34.xml.rels><?xml version="1.0" encoding="UTF-8" standalone="yes"?>
<Relationships xmlns="http://schemas.openxmlformats.org/package/2006/relationships"><Relationship Id="rId2" Type="http://schemas.openxmlformats.org/officeDocument/2006/relationships/theme" Target="../theme/theme34.xml"/><Relationship Id="rId1" Type="http://schemas.openxmlformats.org/officeDocument/2006/relationships/slideLayout" Target="../slideLayouts/slideLayout44.xml"/></Relationships>
</file>

<file path=ppt/slideMasters/_rels/slideMaster35.xml.rels><?xml version="1.0" encoding="UTF-8" standalone="yes"?>
<Relationships xmlns="http://schemas.openxmlformats.org/package/2006/relationships"><Relationship Id="rId2" Type="http://schemas.openxmlformats.org/officeDocument/2006/relationships/theme" Target="../theme/theme35.xml"/><Relationship Id="rId1" Type="http://schemas.openxmlformats.org/officeDocument/2006/relationships/slideLayout" Target="../slideLayouts/slideLayout45.xml"/></Relationships>
</file>

<file path=ppt/slideMasters/_rels/slideMaster36.xml.rels><?xml version="1.0" encoding="UTF-8" standalone="yes"?>
<Relationships xmlns="http://schemas.openxmlformats.org/package/2006/relationships"><Relationship Id="rId2" Type="http://schemas.openxmlformats.org/officeDocument/2006/relationships/theme" Target="../theme/theme36.xml"/><Relationship Id="rId1" Type="http://schemas.openxmlformats.org/officeDocument/2006/relationships/slideLayout" Target="../slideLayouts/slideLayout46.xml"/></Relationships>
</file>

<file path=ppt/slideMasters/_rels/slideMaster37.xml.rels><?xml version="1.0" encoding="UTF-8" standalone="yes"?>
<Relationships xmlns="http://schemas.openxmlformats.org/package/2006/relationships"><Relationship Id="rId2" Type="http://schemas.openxmlformats.org/officeDocument/2006/relationships/theme" Target="../theme/theme37.xml"/><Relationship Id="rId1" Type="http://schemas.openxmlformats.org/officeDocument/2006/relationships/slideLayout" Target="../slideLayouts/slideLayout47.xml"/></Relationships>
</file>

<file path=ppt/slideMasters/_rels/slideMaster38.xml.rels><?xml version="1.0" encoding="UTF-8" standalone="yes"?>
<Relationships xmlns="http://schemas.openxmlformats.org/package/2006/relationships"><Relationship Id="rId2" Type="http://schemas.openxmlformats.org/officeDocument/2006/relationships/theme" Target="../theme/theme38.xml"/><Relationship Id="rId1" Type="http://schemas.openxmlformats.org/officeDocument/2006/relationships/slideLayout" Target="../slideLayouts/slideLayout48.xml"/></Relationships>
</file>

<file path=ppt/slideMasters/_rels/slideMaster39.xml.rels><?xml version="1.0" encoding="UTF-8" standalone="yes"?>
<Relationships xmlns="http://schemas.openxmlformats.org/package/2006/relationships"><Relationship Id="rId2" Type="http://schemas.openxmlformats.org/officeDocument/2006/relationships/theme" Target="../theme/theme39.xml"/><Relationship Id="rId1" Type="http://schemas.openxmlformats.org/officeDocument/2006/relationships/slideLayout" Target="../slideLayouts/slideLayout49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_rels/slideMaster40.xml.rels><?xml version="1.0" encoding="UTF-8" standalone="yes"?>
<Relationships xmlns="http://schemas.openxmlformats.org/package/2006/relationships"><Relationship Id="rId2" Type="http://schemas.openxmlformats.org/officeDocument/2006/relationships/theme" Target="../theme/theme40.xml"/><Relationship Id="rId1" Type="http://schemas.openxmlformats.org/officeDocument/2006/relationships/slideLayout" Target="../slideLayouts/slideLayout50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C194E8-7D24-2844-B98F-D4C2F5AA392A}" type="datetimeFigureOut">
              <a:rPr lang="en-US" smtClean="0"/>
              <a:pPr/>
              <a:t>5/20/2013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485C7D-32F3-9C4B-B64A-A6C5E5C26C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44571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00" r:id="rId1"/>
    <p:sldLayoutId id="2147484701" r:id="rId2"/>
    <p:sldLayoutId id="2147484702" r:id="rId3"/>
    <p:sldLayoutId id="2147484703" r:id="rId4"/>
    <p:sldLayoutId id="2147484704" r:id="rId5"/>
    <p:sldLayoutId id="2147484705" r:id="rId6"/>
    <p:sldLayoutId id="2147484706" r:id="rId7"/>
    <p:sldLayoutId id="2147484707" r:id="rId8"/>
    <p:sldLayoutId id="2147484708" r:id="rId9"/>
    <p:sldLayoutId id="2147484709" r:id="rId10"/>
    <p:sldLayoutId id="2147484710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tr-TR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tr-TR" smtClean="0"/>
              <a:t>Click to edit Master text styles</a:t>
            </a:r>
          </a:p>
          <a:p>
            <a:pPr lvl="1" eaLnBrk="1" latinLnBrk="0" hangingPunct="1"/>
            <a:r>
              <a:rPr kumimoji="0" lang="tr-TR" smtClean="0"/>
              <a:t>Second level</a:t>
            </a:r>
          </a:p>
          <a:p>
            <a:pPr lvl="2" eaLnBrk="1" latinLnBrk="0" hangingPunct="1"/>
            <a:r>
              <a:rPr kumimoji="0" lang="tr-TR" smtClean="0"/>
              <a:t>Third level</a:t>
            </a:r>
          </a:p>
          <a:p>
            <a:pPr lvl="3" eaLnBrk="1" latinLnBrk="0" hangingPunct="1"/>
            <a:r>
              <a:rPr kumimoji="0" lang="tr-TR" smtClean="0"/>
              <a:t>Fourth level</a:t>
            </a:r>
          </a:p>
          <a:p>
            <a:pPr lvl="4" eaLnBrk="1" latinLnBrk="0" hangingPunct="1"/>
            <a:r>
              <a:rPr kumimoji="0" lang="tr-TR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E67EDB8-49B2-B947-A23D-96AD1B4ADFBF}" type="datetimeFigureOut">
              <a:rPr lang="en-US" smtClean="0">
                <a:solidFill>
                  <a:srgbClr val="EEECE1">
                    <a:shade val="50000"/>
                    <a:satMod val="200000"/>
                  </a:srgbClr>
                </a:solidFill>
              </a:rPr>
              <a:pPr/>
              <a:t>5/20/2013</a:t>
            </a:fld>
            <a:endParaRPr lang="en-US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4633368-CF32-5748-BC81-45BF9BA64D95}" type="slidenum">
              <a:rPr lang="en-US" smtClean="0">
                <a:solidFill>
                  <a:srgbClr val="EEECE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28" r:id="rId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tr-TR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tr-TR" smtClean="0"/>
              <a:t>Click to edit Master text styles</a:t>
            </a:r>
          </a:p>
          <a:p>
            <a:pPr lvl="1" eaLnBrk="1" latinLnBrk="0" hangingPunct="1"/>
            <a:r>
              <a:rPr kumimoji="0" lang="tr-TR" smtClean="0"/>
              <a:t>Second level</a:t>
            </a:r>
          </a:p>
          <a:p>
            <a:pPr lvl="2" eaLnBrk="1" latinLnBrk="0" hangingPunct="1"/>
            <a:r>
              <a:rPr kumimoji="0" lang="tr-TR" smtClean="0"/>
              <a:t>Third level</a:t>
            </a:r>
          </a:p>
          <a:p>
            <a:pPr lvl="3" eaLnBrk="1" latinLnBrk="0" hangingPunct="1"/>
            <a:r>
              <a:rPr kumimoji="0" lang="tr-TR" smtClean="0"/>
              <a:t>Fourth level</a:t>
            </a:r>
          </a:p>
          <a:p>
            <a:pPr lvl="4" eaLnBrk="1" latinLnBrk="0" hangingPunct="1"/>
            <a:r>
              <a:rPr kumimoji="0" lang="tr-TR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E67EDB8-49B2-B947-A23D-96AD1B4ADFBF}" type="datetimeFigureOut">
              <a:rPr lang="en-US" smtClean="0">
                <a:solidFill>
                  <a:srgbClr val="EEECE1">
                    <a:shade val="50000"/>
                    <a:satMod val="200000"/>
                  </a:srgbClr>
                </a:solidFill>
              </a:rPr>
              <a:pPr/>
              <a:t>5/20/2013</a:t>
            </a:fld>
            <a:endParaRPr lang="en-US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4633368-CF32-5748-BC81-45BF9BA64D95}" type="slidenum">
              <a:rPr lang="en-US" smtClean="0">
                <a:solidFill>
                  <a:srgbClr val="EEECE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30" r:id="rId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tr-TR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tr-TR" smtClean="0"/>
              <a:t>Click to edit Master text styles</a:t>
            </a:r>
          </a:p>
          <a:p>
            <a:pPr lvl="1" eaLnBrk="1" latinLnBrk="0" hangingPunct="1"/>
            <a:r>
              <a:rPr kumimoji="0" lang="tr-TR" smtClean="0"/>
              <a:t>Second level</a:t>
            </a:r>
          </a:p>
          <a:p>
            <a:pPr lvl="2" eaLnBrk="1" latinLnBrk="0" hangingPunct="1"/>
            <a:r>
              <a:rPr kumimoji="0" lang="tr-TR" smtClean="0"/>
              <a:t>Third level</a:t>
            </a:r>
          </a:p>
          <a:p>
            <a:pPr lvl="3" eaLnBrk="1" latinLnBrk="0" hangingPunct="1"/>
            <a:r>
              <a:rPr kumimoji="0" lang="tr-TR" smtClean="0"/>
              <a:t>Fourth level</a:t>
            </a:r>
          </a:p>
          <a:p>
            <a:pPr lvl="4" eaLnBrk="1" latinLnBrk="0" hangingPunct="1"/>
            <a:r>
              <a:rPr kumimoji="0" lang="tr-TR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E67EDB8-49B2-B947-A23D-96AD1B4ADFBF}" type="datetimeFigureOut">
              <a:rPr lang="en-US" smtClean="0">
                <a:solidFill>
                  <a:srgbClr val="EEECE1">
                    <a:shade val="50000"/>
                    <a:satMod val="200000"/>
                  </a:srgbClr>
                </a:solidFill>
              </a:rPr>
              <a:pPr/>
              <a:t>5/20/2013</a:t>
            </a:fld>
            <a:endParaRPr lang="en-US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4633368-CF32-5748-BC81-45BF9BA64D95}" type="slidenum">
              <a:rPr lang="en-US" smtClean="0">
                <a:solidFill>
                  <a:srgbClr val="EEECE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32" r:id="rId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tr-TR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tr-TR" smtClean="0"/>
              <a:t>Click to edit Master text styles</a:t>
            </a:r>
          </a:p>
          <a:p>
            <a:pPr lvl="1" eaLnBrk="1" latinLnBrk="0" hangingPunct="1"/>
            <a:r>
              <a:rPr kumimoji="0" lang="tr-TR" smtClean="0"/>
              <a:t>Second level</a:t>
            </a:r>
          </a:p>
          <a:p>
            <a:pPr lvl="2" eaLnBrk="1" latinLnBrk="0" hangingPunct="1"/>
            <a:r>
              <a:rPr kumimoji="0" lang="tr-TR" smtClean="0"/>
              <a:t>Third level</a:t>
            </a:r>
          </a:p>
          <a:p>
            <a:pPr lvl="3" eaLnBrk="1" latinLnBrk="0" hangingPunct="1"/>
            <a:r>
              <a:rPr kumimoji="0" lang="tr-TR" smtClean="0"/>
              <a:t>Fourth level</a:t>
            </a:r>
          </a:p>
          <a:p>
            <a:pPr lvl="4" eaLnBrk="1" latinLnBrk="0" hangingPunct="1"/>
            <a:r>
              <a:rPr kumimoji="0" lang="tr-TR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E67EDB8-49B2-B947-A23D-96AD1B4ADFBF}" type="datetimeFigureOut">
              <a:rPr lang="en-US" smtClean="0">
                <a:solidFill>
                  <a:srgbClr val="EEECE1">
                    <a:shade val="50000"/>
                    <a:satMod val="200000"/>
                  </a:srgbClr>
                </a:solidFill>
              </a:rPr>
              <a:pPr/>
              <a:t>5/20/2013</a:t>
            </a:fld>
            <a:endParaRPr lang="en-US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4633368-CF32-5748-BC81-45BF9BA64D95}" type="slidenum">
              <a:rPr lang="en-US" smtClean="0">
                <a:solidFill>
                  <a:srgbClr val="EEECE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34" r:id="rId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tr-TR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tr-TR" smtClean="0"/>
              <a:t>Click to edit Master text styles</a:t>
            </a:r>
          </a:p>
          <a:p>
            <a:pPr lvl="1" eaLnBrk="1" latinLnBrk="0" hangingPunct="1"/>
            <a:r>
              <a:rPr kumimoji="0" lang="tr-TR" smtClean="0"/>
              <a:t>Second level</a:t>
            </a:r>
          </a:p>
          <a:p>
            <a:pPr lvl="2" eaLnBrk="1" latinLnBrk="0" hangingPunct="1"/>
            <a:r>
              <a:rPr kumimoji="0" lang="tr-TR" smtClean="0"/>
              <a:t>Third level</a:t>
            </a:r>
          </a:p>
          <a:p>
            <a:pPr lvl="3" eaLnBrk="1" latinLnBrk="0" hangingPunct="1"/>
            <a:r>
              <a:rPr kumimoji="0" lang="tr-TR" smtClean="0"/>
              <a:t>Fourth level</a:t>
            </a:r>
          </a:p>
          <a:p>
            <a:pPr lvl="4" eaLnBrk="1" latinLnBrk="0" hangingPunct="1"/>
            <a:r>
              <a:rPr kumimoji="0" lang="tr-TR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E67EDB8-49B2-B947-A23D-96AD1B4ADFBF}" type="datetimeFigureOut">
              <a:rPr lang="en-US" smtClean="0">
                <a:solidFill>
                  <a:srgbClr val="EEECE1">
                    <a:shade val="50000"/>
                    <a:satMod val="200000"/>
                  </a:srgbClr>
                </a:solidFill>
              </a:rPr>
              <a:pPr/>
              <a:t>5/20/2013</a:t>
            </a:fld>
            <a:endParaRPr lang="en-US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4633368-CF32-5748-BC81-45BF9BA64D95}" type="slidenum">
              <a:rPr lang="en-US" smtClean="0">
                <a:solidFill>
                  <a:srgbClr val="EEECE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36" r:id="rId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tr-TR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tr-TR" smtClean="0"/>
              <a:t>Click to edit Master text styles</a:t>
            </a:r>
          </a:p>
          <a:p>
            <a:pPr lvl="1" eaLnBrk="1" latinLnBrk="0" hangingPunct="1"/>
            <a:r>
              <a:rPr kumimoji="0" lang="tr-TR" smtClean="0"/>
              <a:t>Second level</a:t>
            </a:r>
          </a:p>
          <a:p>
            <a:pPr lvl="2" eaLnBrk="1" latinLnBrk="0" hangingPunct="1"/>
            <a:r>
              <a:rPr kumimoji="0" lang="tr-TR" smtClean="0"/>
              <a:t>Third level</a:t>
            </a:r>
          </a:p>
          <a:p>
            <a:pPr lvl="3" eaLnBrk="1" latinLnBrk="0" hangingPunct="1"/>
            <a:r>
              <a:rPr kumimoji="0" lang="tr-TR" smtClean="0"/>
              <a:t>Fourth level</a:t>
            </a:r>
          </a:p>
          <a:p>
            <a:pPr lvl="4" eaLnBrk="1" latinLnBrk="0" hangingPunct="1"/>
            <a:r>
              <a:rPr kumimoji="0" lang="tr-TR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E67EDB8-49B2-B947-A23D-96AD1B4ADFBF}" type="datetimeFigureOut">
              <a:rPr lang="en-US" smtClean="0">
                <a:solidFill>
                  <a:srgbClr val="EEECE1">
                    <a:shade val="50000"/>
                    <a:satMod val="200000"/>
                  </a:srgbClr>
                </a:solidFill>
              </a:rPr>
              <a:pPr/>
              <a:t>5/20/2013</a:t>
            </a:fld>
            <a:endParaRPr lang="en-US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4633368-CF32-5748-BC81-45BF9BA64D95}" type="slidenum">
              <a:rPr lang="en-US" smtClean="0">
                <a:solidFill>
                  <a:srgbClr val="EEECE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38" r:id="rId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tr-TR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tr-TR" smtClean="0"/>
              <a:t>Click to edit Master text styles</a:t>
            </a:r>
          </a:p>
          <a:p>
            <a:pPr lvl="1" eaLnBrk="1" latinLnBrk="0" hangingPunct="1"/>
            <a:r>
              <a:rPr kumimoji="0" lang="tr-TR" smtClean="0"/>
              <a:t>Second level</a:t>
            </a:r>
          </a:p>
          <a:p>
            <a:pPr lvl="2" eaLnBrk="1" latinLnBrk="0" hangingPunct="1"/>
            <a:r>
              <a:rPr kumimoji="0" lang="tr-TR" smtClean="0"/>
              <a:t>Third level</a:t>
            </a:r>
          </a:p>
          <a:p>
            <a:pPr lvl="3" eaLnBrk="1" latinLnBrk="0" hangingPunct="1"/>
            <a:r>
              <a:rPr kumimoji="0" lang="tr-TR" smtClean="0"/>
              <a:t>Fourth level</a:t>
            </a:r>
          </a:p>
          <a:p>
            <a:pPr lvl="4" eaLnBrk="1" latinLnBrk="0" hangingPunct="1"/>
            <a:r>
              <a:rPr kumimoji="0" lang="tr-TR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E67EDB8-49B2-B947-A23D-96AD1B4ADFBF}" type="datetimeFigureOut">
              <a:rPr lang="en-US" smtClean="0">
                <a:solidFill>
                  <a:srgbClr val="EEECE1">
                    <a:shade val="50000"/>
                    <a:satMod val="200000"/>
                  </a:srgbClr>
                </a:solidFill>
              </a:rPr>
              <a:pPr/>
              <a:t>5/20/2013</a:t>
            </a:fld>
            <a:endParaRPr lang="en-US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4633368-CF32-5748-BC81-45BF9BA64D95}" type="slidenum">
              <a:rPr lang="en-US" smtClean="0">
                <a:solidFill>
                  <a:srgbClr val="EEECE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0" r:id="rId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tr-TR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tr-TR" smtClean="0"/>
              <a:t>Click to edit Master text styles</a:t>
            </a:r>
          </a:p>
          <a:p>
            <a:pPr lvl="1" eaLnBrk="1" latinLnBrk="0" hangingPunct="1"/>
            <a:r>
              <a:rPr kumimoji="0" lang="tr-TR" smtClean="0"/>
              <a:t>Second level</a:t>
            </a:r>
          </a:p>
          <a:p>
            <a:pPr lvl="2" eaLnBrk="1" latinLnBrk="0" hangingPunct="1"/>
            <a:r>
              <a:rPr kumimoji="0" lang="tr-TR" smtClean="0"/>
              <a:t>Third level</a:t>
            </a:r>
          </a:p>
          <a:p>
            <a:pPr lvl="3" eaLnBrk="1" latinLnBrk="0" hangingPunct="1"/>
            <a:r>
              <a:rPr kumimoji="0" lang="tr-TR" smtClean="0"/>
              <a:t>Fourth level</a:t>
            </a:r>
          </a:p>
          <a:p>
            <a:pPr lvl="4" eaLnBrk="1" latinLnBrk="0" hangingPunct="1"/>
            <a:r>
              <a:rPr kumimoji="0" lang="tr-TR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E67EDB8-49B2-B947-A23D-96AD1B4ADFBF}" type="datetimeFigureOut">
              <a:rPr lang="en-US" smtClean="0">
                <a:solidFill>
                  <a:srgbClr val="EEECE1">
                    <a:shade val="50000"/>
                    <a:satMod val="200000"/>
                  </a:srgbClr>
                </a:solidFill>
              </a:rPr>
              <a:pPr/>
              <a:t>5/20/2013</a:t>
            </a:fld>
            <a:endParaRPr lang="en-US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4633368-CF32-5748-BC81-45BF9BA64D95}" type="slidenum">
              <a:rPr lang="en-US" smtClean="0">
                <a:solidFill>
                  <a:srgbClr val="EEECE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2" r:id="rId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tr-TR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tr-TR" smtClean="0"/>
              <a:t>Click to edit Master text styles</a:t>
            </a:r>
          </a:p>
          <a:p>
            <a:pPr lvl="1" eaLnBrk="1" latinLnBrk="0" hangingPunct="1"/>
            <a:r>
              <a:rPr kumimoji="0" lang="tr-TR" smtClean="0"/>
              <a:t>Second level</a:t>
            </a:r>
          </a:p>
          <a:p>
            <a:pPr lvl="2" eaLnBrk="1" latinLnBrk="0" hangingPunct="1"/>
            <a:r>
              <a:rPr kumimoji="0" lang="tr-TR" smtClean="0"/>
              <a:t>Third level</a:t>
            </a:r>
          </a:p>
          <a:p>
            <a:pPr lvl="3" eaLnBrk="1" latinLnBrk="0" hangingPunct="1"/>
            <a:r>
              <a:rPr kumimoji="0" lang="tr-TR" smtClean="0"/>
              <a:t>Fourth level</a:t>
            </a:r>
          </a:p>
          <a:p>
            <a:pPr lvl="4" eaLnBrk="1" latinLnBrk="0" hangingPunct="1"/>
            <a:r>
              <a:rPr kumimoji="0" lang="tr-TR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E67EDB8-49B2-B947-A23D-96AD1B4ADFBF}" type="datetimeFigureOut">
              <a:rPr lang="en-US" smtClean="0">
                <a:solidFill>
                  <a:srgbClr val="EEECE1">
                    <a:shade val="50000"/>
                    <a:satMod val="200000"/>
                  </a:srgbClr>
                </a:solidFill>
              </a:rPr>
              <a:pPr/>
              <a:t>5/20/2013</a:t>
            </a:fld>
            <a:endParaRPr lang="en-US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4633368-CF32-5748-BC81-45BF9BA64D95}" type="slidenum">
              <a:rPr lang="en-US" smtClean="0">
                <a:solidFill>
                  <a:srgbClr val="EEECE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4" r:id="rId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tr-TR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tr-TR" smtClean="0"/>
              <a:t>Click to edit Master text styles</a:t>
            </a:r>
          </a:p>
          <a:p>
            <a:pPr lvl="1" eaLnBrk="1" latinLnBrk="0" hangingPunct="1"/>
            <a:r>
              <a:rPr kumimoji="0" lang="tr-TR" smtClean="0"/>
              <a:t>Second level</a:t>
            </a:r>
          </a:p>
          <a:p>
            <a:pPr lvl="2" eaLnBrk="1" latinLnBrk="0" hangingPunct="1"/>
            <a:r>
              <a:rPr kumimoji="0" lang="tr-TR" smtClean="0"/>
              <a:t>Third level</a:t>
            </a:r>
          </a:p>
          <a:p>
            <a:pPr lvl="3" eaLnBrk="1" latinLnBrk="0" hangingPunct="1"/>
            <a:r>
              <a:rPr kumimoji="0" lang="tr-TR" smtClean="0"/>
              <a:t>Fourth level</a:t>
            </a:r>
          </a:p>
          <a:p>
            <a:pPr lvl="4" eaLnBrk="1" latinLnBrk="0" hangingPunct="1"/>
            <a:r>
              <a:rPr kumimoji="0" lang="tr-TR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E67EDB8-49B2-B947-A23D-96AD1B4ADFBF}" type="datetimeFigureOut">
              <a:rPr lang="en-US" smtClean="0">
                <a:solidFill>
                  <a:srgbClr val="EEECE1">
                    <a:shade val="50000"/>
                    <a:satMod val="200000"/>
                  </a:srgbClr>
                </a:solidFill>
              </a:rPr>
              <a:pPr/>
              <a:t>5/20/2013</a:t>
            </a:fld>
            <a:endParaRPr lang="en-US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4633368-CF32-5748-BC81-45BF9BA64D95}" type="slidenum">
              <a:rPr lang="en-US" smtClean="0">
                <a:solidFill>
                  <a:srgbClr val="EEECE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6" r:id="rId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tr-TR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tr-TR" smtClean="0"/>
              <a:t>Click to edit Master text styles</a:t>
            </a:r>
          </a:p>
          <a:p>
            <a:pPr lvl="1" eaLnBrk="1" latinLnBrk="0" hangingPunct="1"/>
            <a:r>
              <a:rPr kumimoji="0" lang="tr-TR" smtClean="0"/>
              <a:t>Second level</a:t>
            </a:r>
          </a:p>
          <a:p>
            <a:pPr lvl="2" eaLnBrk="1" latinLnBrk="0" hangingPunct="1"/>
            <a:r>
              <a:rPr kumimoji="0" lang="tr-TR" smtClean="0"/>
              <a:t>Third level</a:t>
            </a:r>
          </a:p>
          <a:p>
            <a:pPr lvl="3" eaLnBrk="1" latinLnBrk="0" hangingPunct="1"/>
            <a:r>
              <a:rPr kumimoji="0" lang="tr-TR" smtClean="0"/>
              <a:t>Fourth level</a:t>
            </a:r>
          </a:p>
          <a:p>
            <a:pPr lvl="4" eaLnBrk="1" latinLnBrk="0" hangingPunct="1"/>
            <a:r>
              <a:rPr kumimoji="0" lang="tr-TR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E67EDB8-49B2-B947-A23D-96AD1B4ADFBF}" type="datetimeFigureOut">
              <a:rPr lang="en-US" smtClean="0">
                <a:solidFill>
                  <a:srgbClr val="EEECE1">
                    <a:shade val="50000"/>
                    <a:satMod val="200000"/>
                  </a:srgbClr>
                </a:solidFill>
              </a:rPr>
              <a:pPr/>
              <a:t>5/20/2013</a:t>
            </a:fld>
            <a:endParaRPr lang="en-US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4633368-CF32-5748-BC81-45BF9BA64D95}" type="slidenum">
              <a:rPr lang="en-US" smtClean="0">
                <a:solidFill>
                  <a:srgbClr val="EEECE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12" r:id="rId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tr-TR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tr-TR" smtClean="0"/>
              <a:t>Click to edit Master text styles</a:t>
            </a:r>
          </a:p>
          <a:p>
            <a:pPr lvl="1" eaLnBrk="1" latinLnBrk="0" hangingPunct="1"/>
            <a:r>
              <a:rPr kumimoji="0" lang="tr-TR" smtClean="0"/>
              <a:t>Second level</a:t>
            </a:r>
          </a:p>
          <a:p>
            <a:pPr lvl="2" eaLnBrk="1" latinLnBrk="0" hangingPunct="1"/>
            <a:r>
              <a:rPr kumimoji="0" lang="tr-TR" smtClean="0"/>
              <a:t>Third level</a:t>
            </a:r>
          </a:p>
          <a:p>
            <a:pPr lvl="3" eaLnBrk="1" latinLnBrk="0" hangingPunct="1"/>
            <a:r>
              <a:rPr kumimoji="0" lang="tr-TR" smtClean="0"/>
              <a:t>Fourth level</a:t>
            </a:r>
          </a:p>
          <a:p>
            <a:pPr lvl="4" eaLnBrk="1" latinLnBrk="0" hangingPunct="1"/>
            <a:r>
              <a:rPr kumimoji="0" lang="tr-TR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E67EDB8-49B2-B947-A23D-96AD1B4ADFBF}" type="datetimeFigureOut">
              <a:rPr lang="en-US" smtClean="0">
                <a:solidFill>
                  <a:srgbClr val="EEECE1">
                    <a:shade val="50000"/>
                    <a:satMod val="200000"/>
                  </a:srgbClr>
                </a:solidFill>
              </a:rPr>
              <a:pPr/>
              <a:t>5/20/2013</a:t>
            </a:fld>
            <a:endParaRPr lang="en-US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4633368-CF32-5748-BC81-45BF9BA64D95}" type="slidenum">
              <a:rPr lang="en-US" smtClean="0">
                <a:solidFill>
                  <a:srgbClr val="EEECE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8" r:id="rId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tr-TR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tr-TR" smtClean="0"/>
              <a:t>Click to edit Master text styles</a:t>
            </a:r>
          </a:p>
          <a:p>
            <a:pPr lvl="1" eaLnBrk="1" latinLnBrk="0" hangingPunct="1"/>
            <a:r>
              <a:rPr kumimoji="0" lang="tr-TR" smtClean="0"/>
              <a:t>Second level</a:t>
            </a:r>
          </a:p>
          <a:p>
            <a:pPr lvl="2" eaLnBrk="1" latinLnBrk="0" hangingPunct="1"/>
            <a:r>
              <a:rPr kumimoji="0" lang="tr-TR" smtClean="0"/>
              <a:t>Third level</a:t>
            </a:r>
          </a:p>
          <a:p>
            <a:pPr lvl="3" eaLnBrk="1" latinLnBrk="0" hangingPunct="1"/>
            <a:r>
              <a:rPr kumimoji="0" lang="tr-TR" smtClean="0"/>
              <a:t>Fourth level</a:t>
            </a:r>
          </a:p>
          <a:p>
            <a:pPr lvl="4" eaLnBrk="1" latinLnBrk="0" hangingPunct="1"/>
            <a:r>
              <a:rPr kumimoji="0" lang="tr-TR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E67EDB8-49B2-B947-A23D-96AD1B4ADFBF}" type="datetimeFigureOut">
              <a:rPr lang="en-US" smtClean="0">
                <a:solidFill>
                  <a:srgbClr val="EEECE1">
                    <a:shade val="50000"/>
                    <a:satMod val="200000"/>
                  </a:srgbClr>
                </a:solidFill>
              </a:rPr>
              <a:pPr/>
              <a:t>5/20/2013</a:t>
            </a:fld>
            <a:endParaRPr lang="en-US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4633368-CF32-5748-BC81-45BF9BA64D95}" type="slidenum">
              <a:rPr lang="en-US" smtClean="0">
                <a:solidFill>
                  <a:srgbClr val="EEECE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50" r:id="rId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tr-TR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tr-TR" smtClean="0"/>
              <a:t>Click to edit Master text styles</a:t>
            </a:r>
          </a:p>
          <a:p>
            <a:pPr lvl="1" eaLnBrk="1" latinLnBrk="0" hangingPunct="1"/>
            <a:r>
              <a:rPr kumimoji="0" lang="tr-TR" smtClean="0"/>
              <a:t>Second level</a:t>
            </a:r>
          </a:p>
          <a:p>
            <a:pPr lvl="2" eaLnBrk="1" latinLnBrk="0" hangingPunct="1"/>
            <a:r>
              <a:rPr kumimoji="0" lang="tr-TR" smtClean="0"/>
              <a:t>Third level</a:t>
            </a:r>
          </a:p>
          <a:p>
            <a:pPr lvl="3" eaLnBrk="1" latinLnBrk="0" hangingPunct="1"/>
            <a:r>
              <a:rPr kumimoji="0" lang="tr-TR" smtClean="0"/>
              <a:t>Fourth level</a:t>
            </a:r>
          </a:p>
          <a:p>
            <a:pPr lvl="4" eaLnBrk="1" latinLnBrk="0" hangingPunct="1"/>
            <a:r>
              <a:rPr kumimoji="0" lang="tr-TR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E67EDB8-49B2-B947-A23D-96AD1B4ADFBF}" type="datetimeFigureOut">
              <a:rPr lang="en-US" smtClean="0">
                <a:solidFill>
                  <a:srgbClr val="EEECE1">
                    <a:shade val="50000"/>
                    <a:satMod val="200000"/>
                  </a:srgbClr>
                </a:solidFill>
              </a:rPr>
              <a:pPr/>
              <a:t>5/20/2013</a:t>
            </a:fld>
            <a:endParaRPr lang="en-US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4633368-CF32-5748-BC81-45BF9BA64D95}" type="slidenum">
              <a:rPr lang="en-US" smtClean="0">
                <a:solidFill>
                  <a:srgbClr val="EEECE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52" r:id="rId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tr-TR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tr-TR" smtClean="0"/>
              <a:t>Click to edit Master text styles</a:t>
            </a:r>
          </a:p>
          <a:p>
            <a:pPr lvl="1" eaLnBrk="1" latinLnBrk="0" hangingPunct="1"/>
            <a:r>
              <a:rPr kumimoji="0" lang="tr-TR" smtClean="0"/>
              <a:t>Second level</a:t>
            </a:r>
          </a:p>
          <a:p>
            <a:pPr lvl="2" eaLnBrk="1" latinLnBrk="0" hangingPunct="1"/>
            <a:r>
              <a:rPr kumimoji="0" lang="tr-TR" smtClean="0"/>
              <a:t>Third level</a:t>
            </a:r>
          </a:p>
          <a:p>
            <a:pPr lvl="3" eaLnBrk="1" latinLnBrk="0" hangingPunct="1"/>
            <a:r>
              <a:rPr kumimoji="0" lang="tr-TR" smtClean="0"/>
              <a:t>Fourth level</a:t>
            </a:r>
          </a:p>
          <a:p>
            <a:pPr lvl="4" eaLnBrk="1" latinLnBrk="0" hangingPunct="1"/>
            <a:r>
              <a:rPr kumimoji="0" lang="tr-TR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E67EDB8-49B2-B947-A23D-96AD1B4ADFBF}" type="datetimeFigureOut">
              <a:rPr lang="en-US" smtClean="0">
                <a:solidFill>
                  <a:srgbClr val="EEECE1">
                    <a:shade val="50000"/>
                    <a:satMod val="200000"/>
                  </a:srgbClr>
                </a:solidFill>
              </a:rPr>
              <a:pPr/>
              <a:t>5/20/2013</a:t>
            </a:fld>
            <a:endParaRPr lang="en-US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4633368-CF32-5748-BC81-45BF9BA64D95}" type="slidenum">
              <a:rPr lang="en-US" smtClean="0">
                <a:solidFill>
                  <a:srgbClr val="EEECE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54" r:id="rId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tr-TR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tr-TR" smtClean="0"/>
              <a:t>Click to edit Master text styles</a:t>
            </a:r>
          </a:p>
          <a:p>
            <a:pPr lvl="1" eaLnBrk="1" latinLnBrk="0" hangingPunct="1"/>
            <a:r>
              <a:rPr kumimoji="0" lang="tr-TR" smtClean="0"/>
              <a:t>Second level</a:t>
            </a:r>
          </a:p>
          <a:p>
            <a:pPr lvl="2" eaLnBrk="1" latinLnBrk="0" hangingPunct="1"/>
            <a:r>
              <a:rPr kumimoji="0" lang="tr-TR" smtClean="0"/>
              <a:t>Third level</a:t>
            </a:r>
          </a:p>
          <a:p>
            <a:pPr lvl="3" eaLnBrk="1" latinLnBrk="0" hangingPunct="1"/>
            <a:r>
              <a:rPr kumimoji="0" lang="tr-TR" smtClean="0"/>
              <a:t>Fourth level</a:t>
            </a:r>
          </a:p>
          <a:p>
            <a:pPr lvl="4" eaLnBrk="1" latinLnBrk="0" hangingPunct="1"/>
            <a:r>
              <a:rPr kumimoji="0" lang="tr-TR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E67EDB8-49B2-B947-A23D-96AD1B4ADFBF}" type="datetimeFigureOut">
              <a:rPr lang="en-US" smtClean="0">
                <a:solidFill>
                  <a:srgbClr val="EEECE1">
                    <a:shade val="50000"/>
                    <a:satMod val="200000"/>
                  </a:srgbClr>
                </a:solidFill>
              </a:rPr>
              <a:pPr/>
              <a:t>5/20/2013</a:t>
            </a:fld>
            <a:endParaRPr lang="en-US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4633368-CF32-5748-BC81-45BF9BA64D95}" type="slidenum">
              <a:rPr lang="en-US" smtClean="0">
                <a:solidFill>
                  <a:srgbClr val="EEECE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56" r:id="rId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tr-TR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tr-TR" smtClean="0"/>
              <a:t>Click to edit Master text styles</a:t>
            </a:r>
          </a:p>
          <a:p>
            <a:pPr lvl="1" eaLnBrk="1" latinLnBrk="0" hangingPunct="1"/>
            <a:r>
              <a:rPr kumimoji="0" lang="tr-TR" smtClean="0"/>
              <a:t>Second level</a:t>
            </a:r>
          </a:p>
          <a:p>
            <a:pPr lvl="2" eaLnBrk="1" latinLnBrk="0" hangingPunct="1"/>
            <a:r>
              <a:rPr kumimoji="0" lang="tr-TR" smtClean="0"/>
              <a:t>Third level</a:t>
            </a:r>
          </a:p>
          <a:p>
            <a:pPr lvl="3" eaLnBrk="1" latinLnBrk="0" hangingPunct="1"/>
            <a:r>
              <a:rPr kumimoji="0" lang="tr-TR" smtClean="0"/>
              <a:t>Fourth level</a:t>
            </a:r>
          </a:p>
          <a:p>
            <a:pPr lvl="4" eaLnBrk="1" latinLnBrk="0" hangingPunct="1"/>
            <a:r>
              <a:rPr kumimoji="0" lang="tr-TR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E67EDB8-49B2-B947-A23D-96AD1B4ADFBF}" type="datetimeFigureOut">
              <a:rPr lang="en-US" smtClean="0">
                <a:solidFill>
                  <a:srgbClr val="EEECE1">
                    <a:shade val="50000"/>
                    <a:satMod val="200000"/>
                  </a:srgbClr>
                </a:solidFill>
              </a:rPr>
              <a:pPr/>
              <a:t>5/20/2013</a:t>
            </a:fld>
            <a:endParaRPr lang="en-US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4633368-CF32-5748-BC81-45BF9BA64D95}" type="slidenum">
              <a:rPr lang="en-US" smtClean="0">
                <a:solidFill>
                  <a:srgbClr val="EEECE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58" r:id="rId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tr-TR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tr-TR" smtClean="0"/>
              <a:t>Click to edit Master text styles</a:t>
            </a:r>
          </a:p>
          <a:p>
            <a:pPr lvl="1" eaLnBrk="1" latinLnBrk="0" hangingPunct="1"/>
            <a:r>
              <a:rPr kumimoji="0" lang="tr-TR" smtClean="0"/>
              <a:t>Second level</a:t>
            </a:r>
          </a:p>
          <a:p>
            <a:pPr lvl="2" eaLnBrk="1" latinLnBrk="0" hangingPunct="1"/>
            <a:r>
              <a:rPr kumimoji="0" lang="tr-TR" smtClean="0"/>
              <a:t>Third level</a:t>
            </a:r>
          </a:p>
          <a:p>
            <a:pPr lvl="3" eaLnBrk="1" latinLnBrk="0" hangingPunct="1"/>
            <a:r>
              <a:rPr kumimoji="0" lang="tr-TR" smtClean="0"/>
              <a:t>Fourth level</a:t>
            </a:r>
          </a:p>
          <a:p>
            <a:pPr lvl="4" eaLnBrk="1" latinLnBrk="0" hangingPunct="1"/>
            <a:r>
              <a:rPr kumimoji="0" lang="tr-TR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E67EDB8-49B2-B947-A23D-96AD1B4ADFBF}" type="datetimeFigureOut">
              <a:rPr lang="en-US" smtClean="0">
                <a:solidFill>
                  <a:srgbClr val="EEECE1">
                    <a:shade val="50000"/>
                    <a:satMod val="200000"/>
                  </a:srgbClr>
                </a:solidFill>
              </a:rPr>
              <a:pPr/>
              <a:t>5/20/2013</a:t>
            </a:fld>
            <a:endParaRPr lang="en-US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4633368-CF32-5748-BC81-45BF9BA64D95}" type="slidenum">
              <a:rPr lang="en-US" smtClean="0">
                <a:solidFill>
                  <a:srgbClr val="EEECE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60" r:id="rId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tr-TR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tr-TR" smtClean="0"/>
              <a:t>Click to edit Master text styles</a:t>
            </a:r>
          </a:p>
          <a:p>
            <a:pPr lvl="1" eaLnBrk="1" latinLnBrk="0" hangingPunct="1"/>
            <a:r>
              <a:rPr kumimoji="0" lang="tr-TR" smtClean="0"/>
              <a:t>Second level</a:t>
            </a:r>
          </a:p>
          <a:p>
            <a:pPr lvl="2" eaLnBrk="1" latinLnBrk="0" hangingPunct="1"/>
            <a:r>
              <a:rPr kumimoji="0" lang="tr-TR" smtClean="0"/>
              <a:t>Third level</a:t>
            </a:r>
          </a:p>
          <a:p>
            <a:pPr lvl="3" eaLnBrk="1" latinLnBrk="0" hangingPunct="1"/>
            <a:r>
              <a:rPr kumimoji="0" lang="tr-TR" smtClean="0"/>
              <a:t>Fourth level</a:t>
            </a:r>
          </a:p>
          <a:p>
            <a:pPr lvl="4" eaLnBrk="1" latinLnBrk="0" hangingPunct="1"/>
            <a:r>
              <a:rPr kumimoji="0" lang="tr-TR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E67EDB8-49B2-B947-A23D-96AD1B4ADFBF}" type="datetimeFigureOut">
              <a:rPr lang="en-US" smtClean="0">
                <a:solidFill>
                  <a:srgbClr val="EEECE1">
                    <a:shade val="50000"/>
                    <a:satMod val="200000"/>
                  </a:srgbClr>
                </a:solidFill>
              </a:rPr>
              <a:pPr/>
              <a:t>5/20/2013</a:t>
            </a:fld>
            <a:endParaRPr lang="en-US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4633368-CF32-5748-BC81-45BF9BA64D95}" type="slidenum">
              <a:rPr lang="en-US" smtClean="0">
                <a:solidFill>
                  <a:srgbClr val="EEECE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62" r:id="rId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tr-TR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tr-TR" smtClean="0"/>
              <a:t>Click to edit Master text styles</a:t>
            </a:r>
          </a:p>
          <a:p>
            <a:pPr lvl="1" eaLnBrk="1" latinLnBrk="0" hangingPunct="1"/>
            <a:r>
              <a:rPr kumimoji="0" lang="tr-TR" smtClean="0"/>
              <a:t>Second level</a:t>
            </a:r>
          </a:p>
          <a:p>
            <a:pPr lvl="2" eaLnBrk="1" latinLnBrk="0" hangingPunct="1"/>
            <a:r>
              <a:rPr kumimoji="0" lang="tr-TR" smtClean="0"/>
              <a:t>Third level</a:t>
            </a:r>
          </a:p>
          <a:p>
            <a:pPr lvl="3" eaLnBrk="1" latinLnBrk="0" hangingPunct="1"/>
            <a:r>
              <a:rPr kumimoji="0" lang="tr-TR" smtClean="0"/>
              <a:t>Fourth level</a:t>
            </a:r>
          </a:p>
          <a:p>
            <a:pPr lvl="4" eaLnBrk="1" latinLnBrk="0" hangingPunct="1"/>
            <a:r>
              <a:rPr kumimoji="0" lang="tr-TR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E67EDB8-49B2-B947-A23D-96AD1B4ADFBF}" type="datetimeFigureOut">
              <a:rPr lang="en-US" smtClean="0">
                <a:solidFill>
                  <a:srgbClr val="EEECE1">
                    <a:shade val="50000"/>
                    <a:satMod val="200000"/>
                  </a:srgbClr>
                </a:solidFill>
              </a:rPr>
              <a:pPr/>
              <a:t>5/20/2013</a:t>
            </a:fld>
            <a:endParaRPr lang="en-US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4633368-CF32-5748-BC81-45BF9BA64D95}" type="slidenum">
              <a:rPr lang="en-US" smtClean="0">
                <a:solidFill>
                  <a:srgbClr val="EEECE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64" r:id="rId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tr-TR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tr-TR" smtClean="0"/>
              <a:t>Click to edit Master text styles</a:t>
            </a:r>
          </a:p>
          <a:p>
            <a:pPr lvl="1" eaLnBrk="1" latinLnBrk="0" hangingPunct="1"/>
            <a:r>
              <a:rPr kumimoji="0" lang="tr-TR" smtClean="0"/>
              <a:t>Second level</a:t>
            </a:r>
          </a:p>
          <a:p>
            <a:pPr lvl="2" eaLnBrk="1" latinLnBrk="0" hangingPunct="1"/>
            <a:r>
              <a:rPr kumimoji="0" lang="tr-TR" smtClean="0"/>
              <a:t>Third level</a:t>
            </a:r>
          </a:p>
          <a:p>
            <a:pPr lvl="3" eaLnBrk="1" latinLnBrk="0" hangingPunct="1"/>
            <a:r>
              <a:rPr kumimoji="0" lang="tr-TR" smtClean="0"/>
              <a:t>Fourth level</a:t>
            </a:r>
          </a:p>
          <a:p>
            <a:pPr lvl="4" eaLnBrk="1" latinLnBrk="0" hangingPunct="1"/>
            <a:r>
              <a:rPr kumimoji="0" lang="tr-TR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E67EDB8-49B2-B947-A23D-96AD1B4ADFBF}" type="datetimeFigureOut">
              <a:rPr lang="en-US" smtClean="0">
                <a:solidFill>
                  <a:srgbClr val="EEECE1">
                    <a:shade val="50000"/>
                    <a:satMod val="200000"/>
                  </a:srgbClr>
                </a:solidFill>
              </a:rPr>
              <a:pPr/>
              <a:t>5/20/2013</a:t>
            </a:fld>
            <a:endParaRPr lang="en-US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4633368-CF32-5748-BC81-45BF9BA64D95}" type="slidenum">
              <a:rPr lang="en-US" smtClean="0">
                <a:solidFill>
                  <a:srgbClr val="EEECE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66" r:id="rId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tr-TR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tr-TR" smtClean="0"/>
              <a:t>Click to edit Master text styles</a:t>
            </a:r>
          </a:p>
          <a:p>
            <a:pPr lvl="1" eaLnBrk="1" latinLnBrk="0" hangingPunct="1"/>
            <a:r>
              <a:rPr kumimoji="0" lang="tr-TR" smtClean="0"/>
              <a:t>Second level</a:t>
            </a:r>
          </a:p>
          <a:p>
            <a:pPr lvl="2" eaLnBrk="1" latinLnBrk="0" hangingPunct="1"/>
            <a:r>
              <a:rPr kumimoji="0" lang="tr-TR" smtClean="0"/>
              <a:t>Third level</a:t>
            </a:r>
          </a:p>
          <a:p>
            <a:pPr lvl="3" eaLnBrk="1" latinLnBrk="0" hangingPunct="1"/>
            <a:r>
              <a:rPr kumimoji="0" lang="tr-TR" smtClean="0"/>
              <a:t>Fourth level</a:t>
            </a:r>
          </a:p>
          <a:p>
            <a:pPr lvl="4" eaLnBrk="1" latinLnBrk="0" hangingPunct="1"/>
            <a:r>
              <a:rPr kumimoji="0" lang="tr-TR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E67EDB8-49B2-B947-A23D-96AD1B4ADFBF}" type="datetimeFigureOut">
              <a:rPr lang="en-US" smtClean="0">
                <a:solidFill>
                  <a:srgbClr val="EEECE1">
                    <a:shade val="50000"/>
                    <a:satMod val="200000"/>
                  </a:srgbClr>
                </a:solidFill>
              </a:rPr>
              <a:pPr/>
              <a:t>5/20/2013</a:t>
            </a:fld>
            <a:endParaRPr lang="en-US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4633368-CF32-5748-BC81-45BF9BA64D95}" type="slidenum">
              <a:rPr lang="en-US" smtClean="0">
                <a:solidFill>
                  <a:srgbClr val="EEECE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14" r:id="rId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tr-TR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tr-TR" smtClean="0"/>
              <a:t>Click to edit Master text styles</a:t>
            </a:r>
          </a:p>
          <a:p>
            <a:pPr lvl="1" eaLnBrk="1" latinLnBrk="0" hangingPunct="1"/>
            <a:r>
              <a:rPr kumimoji="0" lang="tr-TR" smtClean="0"/>
              <a:t>Second level</a:t>
            </a:r>
          </a:p>
          <a:p>
            <a:pPr lvl="2" eaLnBrk="1" latinLnBrk="0" hangingPunct="1"/>
            <a:r>
              <a:rPr kumimoji="0" lang="tr-TR" smtClean="0"/>
              <a:t>Third level</a:t>
            </a:r>
          </a:p>
          <a:p>
            <a:pPr lvl="3" eaLnBrk="1" latinLnBrk="0" hangingPunct="1"/>
            <a:r>
              <a:rPr kumimoji="0" lang="tr-TR" smtClean="0"/>
              <a:t>Fourth level</a:t>
            </a:r>
          </a:p>
          <a:p>
            <a:pPr lvl="4" eaLnBrk="1" latinLnBrk="0" hangingPunct="1"/>
            <a:r>
              <a:rPr kumimoji="0" lang="tr-TR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E67EDB8-49B2-B947-A23D-96AD1B4ADFBF}" type="datetimeFigureOut">
              <a:rPr lang="en-US" smtClean="0">
                <a:solidFill>
                  <a:srgbClr val="EEECE1">
                    <a:shade val="50000"/>
                    <a:satMod val="200000"/>
                  </a:srgbClr>
                </a:solidFill>
              </a:rPr>
              <a:pPr/>
              <a:t>5/20/2013</a:t>
            </a:fld>
            <a:endParaRPr lang="en-US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4633368-CF32-5748-BC81-45BF9BA64D95}" type="slidenum">
              <a:rPr lang="en-US" smtClean="0">
                <a:solidFill>
                  <a:srgbClr val="EEECE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68" r:id="rId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tr-TR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tr-TR" smtClean="0"/>
              <a:t>Click to edit Master text styles</a:t>
            </a:r>
          </a:p>
          <a:p>
            <a:pPr lvl="1" eaLnBrk="1" latinLnBrk="0" hangingPunct="1"/>
            <a:r>
              <a:rPr kumimoji="0" lang="tr-TR" smtClean="0"/>
              <a:t>Second level</a:t>
            </a:r>
          </a:p>
          <a:p>
            <a:pPr lvl="2" eaLnBrk="1" latinLnBrk="0" hangingPunct="1"/>
            <a:r>
              <a:rPr kumimoji="0" lang="tr-TR" smtClean="0"/>
              <a:t>Third level</a:t>
            </a:r>
          </a:p>
          <a:p>
            <a:pPr lvl="3" eaLnBrk="1" latinLnBrk="0" hangingPunct="1"/>
            <a:r>
              <a:rPr kumimoji="0" lang="tr-TR" smtClean="0"/>
              <a:t>Fourth level</a:t>
            </a:r>
          </a:p>
          <a:p>
            <a:pPr lvl="4" eaLnBrk="1" latinLnBrk="0" hangingPunct="1"/>
            <a:r>
              <a:rPr kumimoji="0" lang="tr-TR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E67EDB8-49B2-B947-A23D-96AD1B4ADFBF}" type="datetimeFigureOut">
              <a:rPr lang="en-US" smtClean="0">
                <a:solidFill>
                  <a:srgbClr val="EEECE1">
                    <a:shade val="50000"/>
                    <a:satMod val="200000"/>
                  </a:srgbClr>
                </a:solidFill>
              </a:rPr>
              <a:pPr/>
              <a:t>5/20/2013</a:t>
            </a:fld>
            <a:endParaRPr lang="en-US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4633368-CF32-5748-BC81-45BF9BA64D95}" type="slidenum">
              <a:rPr lang="en-US" smtClean="0">
                <a:solidFill>
                  <a:srgbClr val="EEECE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70" r:id="rId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tr-TR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tr-TR" smtClean="0"/>
              <a:t>Click to edit Master text styles</a:t>
            </a:r>
          </a:p>
          <a:p>
            <a:pPr lvl="1" eaLnBrk="1" latinLnBrk="0" hangingPunct="1"/>
            <a:r>
              <a:rPr kumimoji="0" lang="tr-TR" smtClean="0"/>
              <a:t>Second level</a:t>
            </a:r>
          </a:p>
          <a:p>
            <a:pPr lvl="2" eaLnBrk="1" latinLnBrk="0" hangingPunct="1"/>
            <a:r>
              <a:rPr kumimoji="0" lang="tr-TR" smtClean="0"/>
              <a:t>Third level</a:t>
            </a:r>
          </a:p>
          <a:p>
            <a:pPr lvl="3" eaLnBrk="1" latinLnBrk="0" hangingPunct="1"/>
            <a:r>
              <a:rPr kumimoji="0" lang="tr-TR" smtClean="0"/>
              <a:t>Fourth level</a:t>
            </a:r>
          </a:p>
          <a:p>
            <a:pPr lvl="4" eaLnBrk="1" latinLnBrk="0" hangingPunct="1"/>
            <a:r>
              <a:rPr kumimoji="0" lang="tr-TR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E67EDB8-49B2-B947-A23D-96AD1B4ADFBF}" type="datetimeFigureOut">
              <a:rPr lang="en-US" smtClean="0">
                <a:solidFill>
                  <a:srgbClr val="EEECE1">
                    <a:shade val="50000"/>
                    <a:satMod val="200000"/>
                  </a:srgbClr>
                </a:solidFill>
              </a:rPr>
              <a:pPr/>
              <a:t>5/20/2013</a:t>
            </a:fld>
            <a:endParaRPr lang="en-US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4633368-CF32-5748-BC81-45BF9BA64D95}" type="slidenum">
              <a:rPr lang="en-US" smtClean="0">
                <a:solidFill>
                  <a:srgbClr val="EEECE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72" r:id="rId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tr-TR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tr-TR" smtClean="0"/>
              <a:t>Click to edit Master text styles</a:t>
            </a:r>
          </a:p>
          <a:p>
            <a:pPr lvl="1" eaLnBrk="1" latinLnBrk="0" hangingPunct="1"/>
            <a:r>
              <a:rPr kumimoji="0" lang="tr-TR" smtClean="0"/>
              <a:t>Second level</a:t>
            </a:r>
          </a:p>
          <a:p>
            <a:pPr lvl="2" eaLnBrk="1" latinLnBrk="0" hangingPunct="1"/>
            <a:r>
              <a:rPr kumimoji="0" lang="tr-TR" smtClean="0"/>
              <a:t>Third level</a:t>
            </a:r>
          </a:p>
          <a:p>
            <a:pPr lvl="3" eaLnBrk="1" latinLnBrk="0" hangingPunct="1"/>
            <a:r>
              <a:rPr kumimoji="0" lang="tr-TR" smtClean="0"/>
              <a:t>Fourth level</a:t>
            </a:r>
          </a:p>
          <a:p>
            <a:pPr lvl="4" eaLnBrk="1" latinLnBrk="0" hangingPunct="1"/>
            <a:r>
              <a:rPr kumimoji="0" lang="tr-TR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E67EDB8-49B2-B947-A23D-96AD1B4ADFBF}" type="datetimeFigureOut">
              <a:rPr lang="en-US" smtClean="0">
                <a:solidFill>
                  <a:srgbClr val="EEECE1">
                    <a:shade val="50000"/>
                    <a:satMod val="200000"/>
                  </a:srgbClr>
                </a:solidFill>
              </a:rPr>
              <a:pPr/>
              <a:t>5/20/2013</a:t>
            </a:fld>
            <a:endParaRPr lang="en-US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4633368-CF32-5748-BC81-45BF9BA64D95}" type="slidenum">
              <a:rPr lang="en-US" smtClean="0">
                <a:solidFill>
                  <a:srgbClr val="EEECE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74" r:id="rId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tr-TR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tr-TR" smtClean="0"/>
              <a:t>Click to edit Master text styles</a:t>
            </a:r>
          </a:p>
          <a:p>
            <a:pPr lvl="1" eaLnBrk="1" latinLnBrk="0" hangingPunct="1"/>
            <a:r>
              <a:rPr kumimoji="0" lang="tr-TR" smtClean="0"/>
              <a:t>Second level</a:t>
            </a:r>
          </a:p>
          <a:p>
            <a:pPr lvl="2" eaLnBrk="1" latinLnBrk="0" hangingPunct="1"/>
            <a:r>
              <a:rPr kumimoji="0" lang="tr-TR" smtClean="0"/>
              <a:t>Third level</a:t>
            </a:r>
          </a:p>
          <a:p>
            <a:pPr lvl="3" eaLnBrk="1" latinLnBrk="0" hangingPunct="1"/>
            <a:r>
              <a:rPr kumimoji="0" lang="tr-TR" smtClean="0"/>
              <a:t>Fourth level</a:t>
            </a:r>
          </a:p>
          <a:p>
            <a:pPr lvl="4" eaLnBrk="1" latinLnBrk="0" hangingPunct="1"/>
            <a:r>
              <a:rPr kumimoji="0" lang="tr-TR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E67EDB8-49B2-B947-A23D-96AD1B4ADFBF}" type="datetimeFigureOut">
              <a:rPr lang="en-US" smtClean="0">
                <a:solidFill>
                  <a:srgbClr val="EEECE1">
                    <a:shade val="50000"/>
                    <a:satMod val="200000"/>
                  </a:srgbClr>
                </a:solidFill>
              </a:rPr>
              <a:pPr/>
              <a:t>5/20/2013</a:t>
            </a:fld>
            <a:endParaRPr lang="en-US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4633368-CF32-5748-BC81-45BF9BA64D95}" type="slidenum">
              <a:rPr lang="en-US" smtClean="0">
                <a:solidFill>
                  <a:srgbClr val="EEECE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76" r:id="rId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tr-TR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tr-TR" smtClean="0"/>
              <a:t>Click to edit Master text styles</a:t>
            </a:r>
          </a:p>
          <a:p>
            <a:pPr lvl="1" eaLnBrk="1" latinLnBrk="0" hangingPunct="1"/>
            <a:r>
              <a:rPr kumimoji="0" lang="tr-TR" smtClean="0"/>
              <a:t>Second level</a:t>
            </a:r>
          </a:p>
          <a:p>
            <a:pPr lvl="2" eaLnBrk="1" latinLnBrk="0" hangingPunct="1"/>
            <a:r>
              <a:rPr kumimoji="0" lang="tr-TR" smtClean="0"/>
              <a:t>Third level</a:t>
            </a:r>
          </a:p>
          <a:p>
            <a:pPr lvl="3" eaLnBrk="1" latinLnBrk="0" hangingPunct="1"/>
            <a:r>
              <a:rPr kumimoji="0" lang="tr-TR" smtClean="0"/>
              <a:t>Fourth level</a:t>
            </a:r>
          </a:p>
          <a:p>
            <a:pPr lvl="4" eaLnBrk="1" latinLnBrk="0" hangingPunct="1"/>
            <a:r>
              <a:rPr kumimoji="0" lang="tr-TR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E67EDB8-49B2-B947-A23D-96AD1B4ADFBF}" type="datetimeFigureOut">
              <a:rPr lang="en-US" smtClean="0">
                <a:solidFill>
                  <a:srgbClr val="EEECE1">
                    <a:shade val="50000"/>
                    <a:satMod val="200000"/>
                  </a:srgbClr>
                </a:solidFill>
              </a:rPr>
              <a:pPr/>
              <a:t>5/20/2013</a:t>
            </a:fld>
            <a:endParaRPr lang="en-US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4633368-CF32-5748-BC81-45BF9BA64D95}" type="slidenum">
              <a:rPr lang="en-US" smtClean="0">
                <a:solidFill>
                  <a:srgbClr val="EEECE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78" r:id="rId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tr-TR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tr-TR" smtClean="0"/>
              <a:t>Click to edit Master text styles</a:t>
            </a:r>
          </a:p>
          <a:p>
            <a:pPr lvl="1" eaLnBrk="1" latinLnBrk="0" hangingPunct="1"/>
            <a:r>
              <a:rPr kumimoji="0" lang="tr-TR" smtClean="0"/>
              <a:t>Second level</a:t>
            </a:r>
          </a:p>
          <a:p>
            <a:pPr lvl="2" eaLnBrk="1" latinLnBrk="0" hangingPunct="1"/>
            <a:r>
              <a:rPr kumimoji="0" lang="tr-TR" smtClean="0"/>
              <a:t>Third level</a:t>
            </a:r>
          </a:p>
          <a:p>
            <a:pPr lvl="3" eaLnBrk="1" latinLnBrk="0" hangingPunct="1"/>
            <a:r>
              <a:rPr kumimoji="0" lang="tr-TR" smtClean="0"/>
              <a:t>Fourth level</a:t>
            </a:r>
          </a:p>
          <a:p>
            <a:pPr lvl="4" eaLnBrk="1" latinLnBrk="0" hangingPunct="1"/>
            <a:r>
              <a:rPr kumimoji="0" lang="tr-TR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E67EDB8-49B2-B947-A23D-96AD1B4ADFBF}" type="datetimeFigureOut">
              <a:rPr lang="en-US" smtClean="0">
                <a:solidFill>
                  <a:srgbClr val="EEECE1">
                    <a:shade val="50000"/>
                    <a:satMod val="200000"/>
                  </a:srgbClr>
                </a:solidFill>
              </a:rPr>
              <a:pPr/>
              <a:t>5/20/2013</a:t>
            </a:fld>
            <a:endParaRPr lang="en-US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4633368-CF32-5748-BC81-45BF9BA64D95}" type="slidenum">
              <a:rPr lang="en-US" smtClean="0">
                <a:solidFill>
                  <a:srgbClr val="EEECE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80" r:id="rId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tr-TR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tr-TR" smtClean="0"/>
              <a:t>Click to edit Master text styles</a:t>
            </a:r>
          </a:p>
          <a:p>
            <a:pPr lvl="1" eaLnBrk="1" latinLnBrk="0" hangingPunct="1"/>
            <a:r>
              <a:rPr kumimoji="0" lang="tr-TR" smtClean="0"/>
              <a:t>Second level</a:t>
            </a:r>
          </a:p>
          <a:p>
            <a:pPr lvl="2" eaLnBrk="1" latinLnBrk="0" hangingPunct="1"/>
            <a:r>
              <a:rPr kumimoji="0" lang="tr-TR" smtClean="0"/>
              <a:t>Third level</a:t>
            </a:r>
          </a:p>
          <a:p>
            <a:pPr lvl="3" eaLnBrk="1" latinLnBrk="0" hangingPunct="1"/>
            <a:r>
              <a:rPr kumimoji="0" lang="tr-TR" smtClean="0"/>
              <a:t>Fourth level</a:t>
            </a:r>
          </a:p>
          <a:p>
            <a:pPr lvl="4" eaLnBrk="1" latinLnBrk="0" hangingPunct="1"/>
            <a:r>
              <a:rPr kumimoji="0" lang="tr-TR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E67EDB8-49B2-B947-A23D-96AD1B4ADFBF}" type="datetimeFigureOut">
              <a:rPr lang="en-US" smtClean="0">
                <a:solidFill>
                  <a:srgbClr val="EEECE1">
                    <a:shade val="50000"/>
                    <a:satMod val="200000"/>
                  </a:srgbClr>
                </a:solidFill>
              </a:rPr>
              <a:pPr/>
              <a:t>5/20/2013</a:t>
            </a:fld>
            <a:endParaRPr lang="en-US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4633368-CF32-5748-BC81-45BF9BA64D95}" type="slidenum">
              <a:rPr lang="en-US" smtClean="0">
                <a:solidFill>
                  <a:srgbClr val="EEECE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82" r:id="rId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tr-TR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tr-TR" smtClean="0"/>
              <a:t>Click to edit Master text styles</a:t>
            </a:r>
          </a:p>
          <a:p>
            <a:pPr lvl="1" eaLnBrk="1" latinLnBrk="0" hangingPunct="1"/>
            <a:r>
              <a:rPr kumimoji="0" lang="tr-TR" smtClean="0"/>
              <a:t>Second level</a:t>
            </a:r>
          </a:p>
          <a:p>
            <a:pPr lvl="2" eaLnBrk="1" latinLnBrk="0" hangingPunct="1"/>
            <a:r>
              <a:rPr kumimoji="0" lang="tr-TR" smtClean="0"/>
              <a:t>Third level</a:t>
            </a:r>
          </a:p>
          <a:p>
            <a:pPr lvl="3" eaLnBrk="1" latinLnBrk="0" hangingPunct="1"/>
            <a:r>
              <a:rPr kumimoji="0" lang="tr-TR" smtClean="0"/>
              <a:t>Fourth level</a:t>
            </a:r>
          </a:p>
          <a:p>
            <a:pPr lvl="4" eaLnBrk="1" latinLnBrk="0" hangingPunct="1"/>
            <a:r>
              <a:rPr kumimoji="0" lang="tr-TR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E67EDB8-49B2-B947-A23D-96AD1B4ADFBF}" type="datetimeFigureOut">
              <a:rPr lang="en-US" smtClean="0">
                <a:solidFill>
                  <a:srgbClr val="EEECE1">
                    <a:shade val="50000"/>
                    <a:satMod val="200000"/>
                  </a:srgbClr>
                </a:solidFill>
              </a:rPr>
              <a:pPr/>
              <a:t>5/20/2013</a:t>
            </a:fld>
            <a:endParaRPr lang="en-US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4633368-CF32-5748-BC81-45BF9BA64D95}" type="slidenum">
              <a:rPr lang="en-US" smtClean="0">
                <a:solidFill>
                  <a:srgbClr val="EEECE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84" r:id="rId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tr-TR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tr-TR" smtClean="0"/>
              <a:t>Click to edit Master text styles</a:t>
            </a:r>
          </a:p>
          <a:p>
            <a:pPr lvl="1" eaLnBrk="1" latinLnBrk="0" hangingPunct="1"/>
            <a:r>
              <a:rPr kumimoji="0" lang="tr-TR" smtClean="0"/>
              <a:t>Second level</a:t>
            </a:r>
          </a:p>
          <a:p>
            <a:pPr lvl="2" eaLnBrk="1" latinLnBrk="0" hangingPunct="1"/>
            <a:r>
              <a:rPr kumimoji="0" lang="tr-TR" smtClean="0"/>
              <a:t>Third level</a:t>
            </a:r>
          </a:p>
          <a:p>
            <a:pPr lvl="3" eaLnBrk="1" latinLnBrk="0" hangingPunct="1"/>
            <a:r>
              <a:rPr kumimoji="0" lang="tr-TR" smtClean="0"/>
              <a:t>Fourth level</a:t>
            </a:r>
          </a:p>
          <a:p>
            <a:pPr lvl="4" eaLnBrk="1" latinLnBrk="0" hangingPunct="1"/>
            <a:r>
              <a:rPr kumimoji="0" lang="tr-TR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E67EDB8-49B2-B947-A23D-96AD1B4ADFBF}" type="datetimeFigureOut">
              <a:rPr lang="en-US" smtClean="0">
                <a:solidFill>
                  <a:srgbClr val="EEECE1">
                    <a:shade val="50000"/>
                    <a:satMod val="200000"/>
                  </a:srgbClr>
                </a:solidFill>
              </a:rPr>
              <a:pPr/>
              <a:t>5/20/2013</a:t>
            </a:fld>
            <a:endParaRPr lang="en-US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4633368-CF32-5748-BC81-45BF9BA64D95}" type="slidenum">
              <a:rPr lang="en-US" smtClean="0">
                <a:solidFill>
                  <a:srgbClr val="EEECE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86" r:id="rId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tr-TR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tr-TR" smtClean="0"/>
              <a:t>Click to edit Master text styles</a:t>
            </a:r>
          </a:p>
          <a:p>
            <a:pPr lvl="1" eaLnBrk="1" latinLnBrk="0" hangingPunct="1"/>
            <a:r>
              <a:rPr kumimoji="0" lang="tr-TR" smtClean="0"/>
              <a:t>Second level</a:t>
            </a:r>
          </a:p>
          <a:p>
            <a:pPr lvl="2" eaLnBrk="1" latinLnBrk="0" hangingPunct="1"/>
            <a:r>
              <a:rPr kumimoji="0" lang="tr-TR" smtClean="0"/>
              <a:t>Third level</a:t>
            </a:r>
          </a:p>
          <a:p>
            <a:pPr lvl="3" eaLnBrk="1" latinLnBrk="0" hangingPunct="1"/>
            <a:r>
              <a:rPr kumimoji="0" lang="tr-TR" smtClean="0"/>
              <a:t>Fourth level</a:t>
            </a:r>
          </a:p>
          <a:p>
            <a:pPr lvl="4" eaLnBrk="1" latinLnBrk="0" hangingPunct="1"/>
            <a:r>
              <a:rPr kumimoji="0" lang="tr-TR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E67EDB8-49B2-B947-A23D-96AD1B4ADFBF}" type="datetimeFigureOut">
              <a:rPr lang="en-US" smtClean="0">
                <a:solidFill>
                  <a:srgbClr val="EEECE1">
                    <a:shade val="50000"/>
                    <a:satMod val="200000"/>
                  </a:srgbClr>
                </a:solidFill>
              </a:rPr>
              <a:pPr/>
              <a:t>5/20/2013</a:t>
            </a:fld>
            <a:endParaRPr lang="en-US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4633368-CF32-5748-BC81-45BF9BA64D95}" type="slidenum">
              <a:rPr lang="en-US" smtClean="0">
                <a:solidFill>
                  <a:srgbClr val="EEECE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16" r:id="rId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tr-TR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tr-TR" smtClean="0"/>
              <a:t>Click to edit Master text styles</a:t>
            </a:r>
          </a:p>
          <a:p>
            <a:pPr lvl="1" eaLnBrk="1" latinLnBrk="0" hangingPunct="1"/>
            <a:r>
              <a:rPr kumimoji="0" lang="tr-TR" smtClean="0"/>
              <a:t>Second level</a:t>
            </a:r>
          </a:p>
          <a:p>
            <a:pPr lvl="2" eaLnBrk="1" latinLnBrk="0" hangingPunct="1"/>
            <a:r>
              <a:rPr kumimoji="0" lang="tr-TR" smtClean="0"/>
              <a:t>Third level</a:t>
            </a:r>
          </a:p>
          <a:p>
            <a:pPr lvl="3" eaLnBrk="1" latinLnBrk="0" hangingPunct="1"/>
            <a:r>
              <a:rPr kumimoji="0" lang="tr-TR" smtClean="0"/>
              <a:t>Fourth level</a:t>
            </a:r>
          </a:p>
          <a:p>
            <a:pPr lvl="4" eaLnBrk="1" latinLnBrk="0" hangingPunct="1"/>
            <a:r>
              <a:rPr kumimoji="0" lang="tr-TR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E67EDB8-49B2-B947-A23D-96AD1B4ADFBF}" type="datetimeFigureOut">
              <a:rPr lang="en-US" smtClean="0">
                <a:solidFill>
                  <a:srgbClr val="EEECE1">
                    <a:shade val="50000"/>
                    <a:satMod val="200000"/>
                  </a:srgbClr>
                </a:solidFill>
              </a:rPr>
              <a:pPr/>
              <a:t>5/20/2013</a:t>
            </a:fld>
            <a:endParaRPr lang="en-US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4633368-CF32-5748-BC81-45BF9BA64D95}" type="slidenum">
              <a:rPr lang="en-US" smtClean="0">
                <a:solidFill>
                  <a:srgbClr val="EEECE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88" r:id="rId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tr-TR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tr-TR" smtClean="0"/>
              <a:t>Click to edit Master text styles</a:t>
            </a:r>
          </a:p>
          <a:p>
            <a:pPr lvl="1" eaLnBrk="1" latinLnBrk="0" hangingPunct="1"/>
            <a:r>
              <a:rPr kumimoji="0" lang="tr-TR" smtClean="0"/>
              <a:t>Second level</a:t>
            </a:r>
          </a:p>
          <a:p>
            <a:pPr lvl="2" eaLnBrk="1" latinLnBrk="0" hangingPunct="1"/>
            <a:r>
              <a:rPr kumimoji="0" lang="tr-TR" smtClean="0"/>
              <a:t>Third level</a:t>
            </a:r>
          </a:p>
          <a:p>
            <a:pPr lvl="3" eaLnBrk="1" latinLnBrk="0" hangingPunct="1"/>
            <a:r>
              <a:rPr kumimoji="0" lang="tr-TR" smtClean="0"/>
              <a:t>Fourth level</a:t>
            </a:r>
          </a:p>
          <a:p>
            <a:pPr lvl="4" eaLnBrk="1" latinLnBrk="0" hangingPunct="1"/>
            <a:r>
              <a:rPr kumimoji="0" lang="tr-TR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E67EDB8-49B2-B947-A23D-96AD1B4ADFBF}" type="datetimeFigureOut">
              <a:rPr lang="en-US" smtClean="0">
                <a:solidFill>
                  <a:srgbClr val="EEECE1">
                    <a:shade val="50000"/>
                    <a:satMod val="200000"/>
                  </a:srgbClr>
                </a:solidFill>
              </a:rPr>
              <a:pPr/>
              <a:t>5/20/2013</a:t>
            </a:fld>
            <a:endParaRPr lang="en-US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4633368-CF32-5748-BC81-45BF9BA64D95}" type="slidenum">
              <a:rPr lang="en-US" smtClean="0">
                <a:solidFill>
                  <a:srgbClr val="EEECE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18" r:id="rId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tr-TR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tr-TR" smtClean="0"/>
              <a:t>Click to edit Master text styles</a:t>
            </a:r>
          </a:p>
          <a:p>
            <a:pPr lvl="1" eaLnBrk="1" latinLnBrk="0" hangingPunct="1"/>
            <a:r>
              <a:rPr kumimoji="0" lang="tr-TR" smtClean="0"/>
              <a:t>Second level</a:t>
            </a:r>
          </a:p>
          <a:p>
            <a:pPr lvl="2" eaLnBrk="1" latinLnBrk="0" hangingPunct="1"/>
            <a:r>
              <a:rPr kumimoji="0" lang="tr-TR" smtClean="0"/>
              <a:t>Third level</a:t>
            </a:r>
          </a:p>
          <a:p>
            <a:pPr lvl="3" eaLnBrk="1" latinLnBrk="0" hangingPunct="1"/>
            <a:r>
              <a:rPr kumimoji="0" lang="tr-TR" smtClean="0"/>
              <a:t>Fourth level</a:t>
            </a:r>
          </a:p>
          <a:p>
            <a:pPr lvl="4" eaLnBrk="1" latinLnBrk="0" hangingPunct="1"/>
            <a:r>
              <a:rPr kumimoji="0" lang="tr-TR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E67EDB8-49B2-B947-A23D-96AD1B4ADFBF}" type="datetimeFigureOut">
              <a:rPr lang="en-US" smtClean="0">
                <a:solidFill>
                  <a:srgbClr val="EEECE1">
                    <a:shade val="50000"/>
                    <a:satMod val="200000"/>
                  </a:srgbClr>
                </a:solidFill>
              </a:rPr>
              <a:pPr/>
              <a:t>5/20/2013</a:t>
            </a:fld>
            <a:endParaRPr lang="en-US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4633368-CF32-5748-BC81-45BF9BA64D95}" type="slidenum">
              <a:rPr lang="en-US" smtClean="0">
                <a:solidFill>
                  <a:srgbClr val="EEECE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20" r:id="rId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tr-TR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tr-TR" smtClean="0"/>
              <a:t>Click to edit Master text styles</a:t>
            </a:r>
          </a:p>
          <a:p>
            <a:pPr lvl="1" eaLnBrk="1" latinLnBrk="0" hangingPunct="1"/>
            <a:r>
              <a:rPr kumimoji="0" lang="tr-TR" smtClean="0"/>
              <a:t>Second level</a:t>
            </a:r>
          </a:p>
          <a:p>
            <a:pPr lvl="2" eaLnBrk="1" latinLnBrk="0" hangingPunct="1"/>
            <a:r>
              <a:rPr kumimoji="0" lang="tr-TR" smtClean="0"/>
              <a:t>Third level</a:t>
            </a:r>
          </a:p>
          <a:p>
            <a:pPr lvl="3" eaLnBrk="1" latinLnBrk="0" hangingPunct="1"/>
            <a:r>
              <a:rPr kumimoji="0" lang="tr-TR" smtClean="0"/>
              <a:t>Fourth level</a:t>
            </a:r>
          </a:p>
          <a:p>
            <a:pPr lvl="4" eaLnBrk="1" latinLnBrk="0" hangingPunct="1"/>
            <a:r>
              <a:rPr kumimoji="0" lang="tr-TR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E67EDB8-49B2-B947-A23D-96AD1B4ADFBF}" type="datetimeFigureOut">
              <a:rPr lang="en-US" smtClean="0">
                <a:solidFill>
                  <a:srgbClr val="EEECE1">
                    <a:shade val="50000"/>
                    <a:satMod val="200000"/>
                  </a:srgbClr>
                </a:solidFill>
              </a:rPr>
              <a:pPr/>
              <a:t>5/20/2013</a:t>
            </a:fld>
            <a:endParaRPr lang="en-US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4633368-CF32-5748-BC81-45BF9BA64D95}" type="slidenum">
              <a:rPr lang="en-US" smtClean="0">
                <a:solidFill>
                  <a:srgbClr val="EEECE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22" r:id="rId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tr-TR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tr-TR" smtClean="0"/>
              <a:t>Click to edit Master text styles</a:t>
            </a:r>
          </a:p>
          <a:p>
            <a:pPr lvl="1" eaLnBrk="1" latinLnBrk="0" hangingPunct="1"/>
            <a:r>
              <a:rPr kumimoji="0" lang="tr-TR" smtClean="0"/>
              <a:t>Second level</a:t>
            </a:r>
          </a:p>
          <a:p>
            <a:pPr lvl="2" eaLnBrk="1" latinLnBrk="0" hangingPunct="1"/>
            <a:r>
              <a:rPr kumimoji="0" lang="tr-TR" smtClean="0"/>
              <a:t>Third level</a:t>
            </a:r>
          </a:p>
          <a:p>
            <a:pPr lvl="3" eaLnBrk="1" latinLnBrk="0" hangingPunct="1"/>
            <a:r>
              <a:rPr kumimoji="0" lang="tr-TR" smtClean="0"/>
              <a:t>Fourth level</a:t>
            </a:r>
          </a:p>
          <a:p>
            <a:pPr lvl="4" eaLnBrk="1" latinLnBrk="0" hangingPunct="1"/>
            <a:r>
              <a:rPr kumimoji="0" lang="tr-TR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E67EDB8-49B2-B947-A23D-96AD1B4ADFBF}" type="datetimeFigureOut">
              <a:rPr lang="en-US" smtClean="0">
                <a:solidFill>
                  <a:srgbClr val="EEECE1">
                    <a:shade val="50000"/>
                    <a:satMod val="200000"/>
                  </a:srgbClr>
                </a:solidFill>
              </a:rPr>
              <a:pPr/>
              <a:t>5/20/2013</a:t>
            </a:fld>
            <a:endParaRPr lang="en-US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4633368-CF32-5748-BC81-45BF9BA64D95}" type="slidenum">
              <a:rPr lang="en-US" smtClean="0">
                <a:solidFill>
                  <a:srgbClr val="EEECE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24" r:id="rId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tr-TR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tr-TR" smtClean="0"/>
              <a:t>Click to edit Master text styles</a:t>
            </a:r>
          </a:p>
          <a:p>
            <a:pPr lvl="1" eaLnBrk="1" latinLnBrk="0" hangingPunct="1"/>
            <a:r>
              <a:rPr kumimoji="0" lang="tr-TR" smtClean="0"/>
              <a:t>Second level</a:t>
            </a:r>
          </a:p>
          <a:p>
            <a:pPr lvl="2" eaLnBrk="1" latinLnBrk="0" hangingPunct="1"/>
            <a:r>
              <a:rPr kumimoji="0" lang="tr-TR" smtClean="0"/>
              <a:t>Third level</a:t>
            </a:r>
          </a:p>
          <a:p>
            <a:pPr lvl="3" eaLnBrk="1" latinLnBrk="0" hangingPunct="1"/>
            <a:r>
              <a:rPr kumimoji="0" lang="tr-TR" smtClean="0"/>
              <a:t>Fourth level</a:t>
            </a:r>
          </a:p>
          <a:p>
            <a:pPr lvl="4" eaLnBrk="1" latinLnBrk="0" hangingPunct="1"/>
            <a:r>
              <a:rPr kumimoji="0" lang="tr-TR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E67EDB8-49B2-B947-A23D-96AD1B4ADFBF}" type="datetimeFigureOut">
              <a:rPr lang="en-US" smtClean="0">
                <a:solidFill>
                  <a:srgbClr val="EEECE1">
                    <a:shade val="50000"/>
                    <a:satMod val="200000"/>
                  </a:srgbClr>
                </a:solidFill>
              </a:rPr>
              <a:pPr/>
              <a:t>5/20/2013</a:t>
            </a:fld>
            <a:endParaRPr lang="en-US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4633368-CF32-5748-BC81-45BF9BA64D95}" type="slidenum">
              <a:rPr lang="en-US" smtClean="0">
                <a:solidFill>
                  <a:srgbClr val="EEECE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26" r:id="rId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fgungor@gmail.com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tr.wikipedia.org/wiki/Banglade%C5%9F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tr.wikipedia.org/wiki/Banglade%C5%9F" TargetMode="External"/><Relationship Id="rId3" Type="http://schemas.openxmlformats.org/officeDocument/2006/relationships/hyperlink" Target="http://tr.wikipedia.org/wiki/2006" TargetMode="External"/><Relationship Id="rId7" Type="http://schemas.openxmlformats.org/officeDocument/2006/relationships/hyperlink" Target="http://tr.wikipedia.org/w/index.php?title=D%C3%BCnyan%C4%B1n_ilk_100_entellekt%C3%BCeli&amp;action=edit&amp;redlink=1" TargetMode="External"/><Relationship Id="rId2" Type="http://schemas.openxmlformats.org/officeDocument/2006/relationships/hyperlink" Target="http://tr.wikipedia.org/wiki/Mikrokredi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r.wikipedia.org/wiki/Foreign_Policy" TargetMode="External"/><Relationship Id="rId5" Type="http://schemas.openxmlformats.org/officeDocument/2006/relationships/hyperlink" Target="http://tr.wikipedia.org/w/index.php?title=D%C3%BCnya_Yemek_%C3%96d%C3%BCl%C3%BC&amp;action=edit&amp;redlink=1" TargetMode="External"/><Relationship Id="rId4" Type="http://schemas.openxmlformats.org/officeDocument/2006/relationships/hyperlink" Target="http://tr.wikipedia.org/wiki/Nobel_Bar%C4%B1%C5%9F_%C3%96d%C3%BCl%C3%BC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744" y="1084913"/>
            <a:ext cx="8400516" cy="3128164"/>
          </a:xfrm>
        </p:spPr>
        <p:txBody>
          <a:bodyPr>
            <a:normAutofit/>
          </a:bodyPr>
          <a:lstStyle/>
          <a:p>
            <a:r>
              <a:rPr lang="tr-TR" b="1" dirty="0" smtClean="0"/>
              <a:t>SOSYAL ÇALIŞMALARDA</a:t>
            </a:r>
            <a:br>
              <a:rPr lang="tr-TR" b="1" dirty="0" smtClean="0"/>
            </a:br>
            <a:r>
              <a:rPr lang="tr-TR" b="1" dirty="0" smtClean="0"/>
              <a:t>GİRİŞİMCİLİK, EKİP ÇALIŞMASI VE GÖNÜLLÜ YÖNETİMİ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6034" y="4499332"/>
            <a:ext cx="7498080" cy="1328900"/>
          </a:xfrm>
        </p:spPr>
        <p:txBody>
          <a:bodyPr>
            <a:normAutofit/>
          </a:bodyPr>
          <a:lstStyle/>
          <a:p>
            <a:pPr marL="82296" indent="0" algn="ctr">
              <a:buNone/>
            </a:pPr>
            <a:r>
              <a:rPr lang="tr-TR" sz="2400" b="1" dirty="0" smtClean="0"/>
              <a:t>Yrd</a:t>
            </a:r>
            <a:r>
              <a:rPr lang="tr-TR" sz="2400" b="1" dirty="0" smtClean="0"/>
              <a:t>. Doç. Dr</a:t>
            </a:r>
            <a:r>
              <a:rPr lang="tr-TR" sz="2400" b="1" dirty="0"/>
              <a:t>. Fethi GÜNGÖR</a:t>
            </a:r>
            <a:endParaRPr lang="en-US" sz="2400" dirty="0"/>
          </a:p>
          <a:p>
            <a:pPr marL="82296" indent="0" algn="ctr">
              <a:buNone/>
            </a:pPr>
            <a:r>
              <a:rPr lang="tr-TR" sz="2400" dirty="0"/>
              <a:t>Yalova Üniversitesi, İktisadi ve İdari Bilimler Fakültesi, Sosyal Hizmet Bölümü </a:t>
            </a:r>
            <a:r>
              <a:rPr lang="tr-TR" sz="2400" u="sng" dirty="0">
                <a:solidFill>
                  <a:srgbClr val="0000FF"/>
                </a:solidFill>
                <a:hlinkClick r:id="rId2"/>
              </a:rPr>
              <a:t>fgungor@gmail.com</a:t>
            </a:r>
            <a:r>
              <a:rPr lang="tr-TR" sz="2400" dirty="0">
                <a:solidFill>
                  <a:srgbClr val="0000FF"/>
                </a:solidFill>
              </a:rPr>
              <a:t> 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678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88404"/>
          </a:xfrm>
        </p:spPr>
        <p:txBody>
          <a:bodyPr>
            <a:normAutofit/>
          </a:bodyPr>
          <a:lstStyle/>
          <a:p>
            <a:r>
              <a:rPr lang="en-US" b="1" dirty="0" err="1" smtClean="0">
                <a:solidFill>
                  <a:srgbClr val="660066"/>
                </a:solidFill>
              </a:rPr>
              <a:t>Örnek</a:t>
            </a:r>
            <a:r>
              <a:rPr lang="en-US" b="1" dirty="0" smtClean="0">
                <a:solidFill>
                  <a:srgbClr val="660066"/>
                </a:solidFill>
              </a:rPr>
              <a:t> Girişimci-2</a:t>
            </a:r>
            <a:endParaRPr lang="en-US" b="1" dirty="0">
              <a:solidFill>
                <a:srgbClr val="660066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04047" y="5727983"/>
            <a:ext cx="77997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800" dirty="0" smtClean="0">
                <a:solidFill>
                  <a:srgbClr val="660066"/>
                </a:solidFill>
              </a:rPr>
              <a:t>Kütüphaneci Mustafa Amca / Ürgüp 1943</a:t>
            </a:r>
            <a:endParaRPr lang="tr-TR" sz="2800" dirty="0">
              <a:solidFill>
                <a:srgbClr val="660066"/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rcRect l="-19313" r="-19313"/>
          <a:stretch>
            <a:fillRect/>
          </a:stretch>
        </p:blipFill>
        <p:spPr>
          <a:xfrm>
            <a:off x="457200" y="1063042"/>
            <a:ext cx="7936160" cy="4500670"/>
          </a:xfrm>
        </p:spPr>
      </p:pic>
    </p:spTree>
    <p:extLst>
      <p:ext uri="{BB962C8B-B14F-4D97-AF65-F5344CB8AC3E}">
        <p14:creationId xmlns:p14="http://schemas.microsoft.com/office/powerpoint/2010/main" xmlns="" val="176867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16015"/>
          </a:xfrm>
        </p:spPr>
        <p:txBody>
          <a:bodyPr/>
          <a:lstStyle/>
          <a:p>
            <a:r>
              <a:rPr lang="en-US" b="1" dirty="0" smtClean="0">
                <a:solidFill>
                  <a:srgbClr val="660066"/>
                </a:solidFill>
              </a:rPr>
              <a:t>Mustafa GÜZELGÖZ</a:t>
            </a:r>
            <a:endParaRPr lang="en-US" b="1" dirty="0">
              <a:solidFill>
                <a:srgbClr val="66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7294"/>
            <a:ext cx="8229600" cy="493887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tr-TR" dirty="0"/>
              <a:t>Ürgüp Tahsin Ağa </a:t>
            </a:r>
            <a:r>
              <a:rPr lang="tr-TR" dirty="0">
                <a:solidFill>
                  <a:srgbClr val="0000FF"/>
                </a:solidFill>
              </a:rPr>
              <a:t>Kütüphane</a:t>
            </a:r>
            <a:r>
              <a:rPr lang="tr-TR" dirty="0"/>
              <a:t>si</a:t>
            </a:r>
            <a:r>
              <a:rPr lang="en-US" dirty="0"/>
              <a:t> </a:t>
            </a:r>
            <a:r>
              <a:rPr lang="en-US" dirty="0" smtClean="0"/>
              <a:t>– </a:t>
            </a:r>
            <a:r>
              <a:rPr lang="en-US" dirty="0" err="1" smtClean="0"/>
              <a:t>Sene</a:t>
            </a:r>
            <a:r>
              <a:rPr lang="en-US" dirty="0" smtClean="0"/>
              <a:t> 1943</a:t>
            </a:r>
          </a:p>
          <a:p>
            <a:pPr>
              <a:lnSpc>
                <a:spcPct val="120000"/>
              </a:lnSpc>
            </a:pPr>
            <a:r>
              <a:rPr lang="tr-TR" dirty="0"/>
              <a:t>Eşeğe bir sürü kitap yüklemiş bir amca, </a:t>
            </a:r>
            <a:endParaRPr lang="tr-TR" dirty="0" smtClean="0"/>
          </a:p>
          <a:p>
            <a:pPr>
              <a:lnSpc>
                <a:spcPct val="120000"/>
              </a:lnSpc>
            </a:pPr>
            <a:r>
              <a:rPr lang="tr-TR" dirty="0" smtClean="0"/>
              <a:t>gariban </a:t>
            </a:r>
            <a:r>
              <a:rPr lang="tr-TR" dirty="0"/>
              <a:t>çocukların </a:t>
            </a:r>
            <a:r>
              <a:rPr lang="tr-TR" dirty="0" smtClean="0"/>
              <a:t>ellerine </a:t>
            </a:r>
            <a:r>
              <a:rPr lang="tr-TR" dirty="0"/>
              <a:t>kitapları verir. </a:t>
            </a:r>
            <a:endParaRPr lang="tr-TR" dirty="0" smtClean="0"/>
          </a:p>
          <a:p>
            <a:pPr>
              <a:lnSpc>
                <a:spcPct val="120000"/>
              </a:lnSpc>
            </a:pPr>
            <a:r>
              <a:rPr lang="tr-TR" dirty="0"/>
              <a:t>"Çocuklar </a:t>
            </a:r>
            <a:r>
              <a:rPr lang="tr-TR" dirty="0">
                <a:solidFill>
                  <a:srgbClr val="0000FF"/>
                </a:solidFill>
              </a:rPr>
              <a:t>bunları okuyun, aranızda da değişin</a:t>
            </a:r>
            <a:r>
              <a:rPr lang="tr-TR" dirty="0"/>
              <a:t>. On beş gün sonra aynı gün gelip alacağım.  Aman yıpratmayın, diğer köylerdeki arkadaşlarınız da okuyacak</a:t>
            </a:r>
            <a:r>
              <a:rPr lang="tr-TR" dirty="0" smtClean="0"/>
              <a:t>."</a:t>
            </a:r>
            <a:endParaRPr lang="en-US" dirty="0">
              <a:hlinkClick r:id="rId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7897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366" y="455589"/>
            <a:ext cx="8489994" cy="6005495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tr-TR" sz="3600" dirty="0" smtClean="0"/>
              <a:t>Genç Mustafa bakar ki, </a:t>
            </a:r>
            <a:r>
              <a:rPr lang="tr-TR" sz="3600" dirty="0"/>
              <a:t>kütüphaneye </a:t>
            </a:r>
            <a:r>
              <a:rPr lang="tr-TR" sz="3600" dirty="0">
                <a:solidFill>
                  <a:srgbClr val="FF6600"/>
                </a:solidFill>
              </a:rPr>
              <a:t>kadınlar</a:t>
            </a:r>
            <a:r>
              <a:rPr lang="tr-TR" sz="3600" dirty="0"/>
              <a:t> hiç </a:t>
            </a:r>
            <a:r>
              <a:rPr lang="tr-TR" sz="3600" dirty="0">
                <a:solidFill>
                  <a:srgbClr val="FF6600"/>
                </a:solidFill>
              </a:rPr>
              <a:t>gelmiyor</a:t>
            </a:r>
            <a:r>
              <a:rPr lang="tr-TR" sz="3600" dirty="0"/>
              <a:t>. </a:t>
            </a:r>
            <a:r>
              <a:rPr lang="tr-TR" sz="3600" dirty="0" err="1" smtClean="0"/>
              <a:t>Zenith</a:t>
            </a:r>
            <a:r>
              <a:rPr lang="tr-TR" sz="3600" dirty="0" smtClean="0"/>
              <a:t> </a:t>
            </a:r>
            <a:r>
              <a:rPr lang="tr-TR" sz="3600" dirty="0"/>
              <a:t>ve </a:t>
            </a:r>
            <a:r>
              <a:rPr lang="tr-TR" sz="3600" dirty="0" err="1"/>
              <a:t>Singer'e</a:t>
            </a:r>
            <a:r>
              <a:rPr lang="tr-TR" sz="3600" dirty="0"/>
              <a:t> mektup yazar:</a:t>
            </a:r>
            <a:r>
              <a:rPr lang="tr-TR" sz="3600" dirty="0" smtClean="0"/>
              <a:t> '</a:t>
            </a:r>
            <a:r>
              <a:rPr lang="tr-TR" sz="3600" dirty="0"/>
              <a:t>Bana dikiş makinesi yollayın, firmanızın adını kütüphanenin girişine kocaman yazayım' der.  </a:t>
            </a:r>
            <a:r>
              <a:rPr lang="tr-TR" sz="3600" dirty="0" smtClean="0"/>
              <a:t>10 makine gelir.</a:t>
            </a:r>
          </a:p>
          <a:p>
            <a:pPr>
              <a:lnSpc>
                <a:spcPct val="110000"/>
              </a:lnSpc>
            </a:pPr>
            <a:r>
              <a:rPr lang="tr-TR" sz="3600" dirty="0">
                <a:solidFill>
                  <a:srgbClr val="0000FF"/>
                </a:solidFill>
              </a:rPr>
              <a:t>Nevşehir</a:t>
            </a:r>
            <a:r>
              <a:rPr lang="tr-TR" sz="3600" dirty="0"/>
              <a:t>'den </a:t>
            </a:r>
            <a:r>
              <a:rPr lang="tr-TR" sz="3600" dirty="0" smtClean="0"/>
              <a:t>binlerce memur geçti, kimse onları hatırlamaz, </a:t>
            </a:r>
            <a:r>
              <a:rPr lang="tr-TR" sz="3600" dirty="0"/>
              <a:t>ama </a:t>
            </a:r>
            <a:r>
              <a:rPr lang="tr-TR" sz="3600" dirty="0" smtClean="0"/>
              <a:t/>
            </a:r>
            <a:br>
              <a:rPr lang="tr-TR" sz="3600" dirty="0" smtClean="0"/>
            </a:br>
            <a:r>
              <a:rPr lang="tr-TR" sz="3600" dirty="0" smtClean="0">
                <a:solidFill>
                  <a:srgbClr val="0000FF"/>
                </a:solidFill>
              </a:rPr>
              <a:t>Mustafa </a:t>
            </a:r>
            <a:r>
              <a:rPr lang="tr-TR" sz="3600" dirty="0" err="1">
                <a:solidFill>
                  <a:srgbClr val="0000FF"/>
                </a:solidFill>
              </a:rPr>
              <a:t>Güzelgöz</a:t>
            </a:r>
            <a:r>
              <a:rPr lang="tr-TR" sz="3600" dirty="0">
                <a:solidFill>
                  <a:srgbClr val="0000FF"/>
                </a:solidFill>
              </a:rPr>
              <a:t> ve eşeğinin heykeli var</a:t>
            </a:r>
            <a:r>
              <a:rPr lang="tr-TR" sz="3600" dirty="0" smtClean="0"/>
              <a:t>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176133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660066"/>
                </a:solidFill>
              </a:rPr>
              <a:t>TAKIM ÇALIŞMASI / EKİP RUHU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9307" r="-930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40099768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7822" y="359898"/>
            <a:ext cx="7451266" cy="873001"/>
          </a:xfrm>
        </p:spPr>
        <p:txBody>
          <a:bodyPr>
            <a:normAutofit/>
          </a:bodyPr>
          <a:lstStyle/>
          <a:p>
            <a:r>
              <a:rPr lang="tr-TR" sz="4000" b="1" dirty="0" smtClean="0">
                <a:solidFill>
                  <a:srgbClr val="660066"/>
                </a:solidFill>
              </a:rPr>
              <a:t>Birlik, güven, yönetişim</a:t>
            </a:r>
            <a:endParaRPr lang="en-US" sz="4000" dirty="0">
              <a:solidFill>
                <a:srgbClr val="660066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6097" y="1232899"/>
            <a:ext cx="8296727" cy="5054885"/>
          </a:xfrm>
        </p:spPr>
        <p:txBody>
          <a:bodyPr>
            <a:normAutofit/>
          </a:bodyPr>
          <a:lstStyle/>
          <a:p>
            <a:pPr marL="457200" indent="-457200" algn="l">
              <a:buFont typeface="Arial"/>
              <a:buChar char="•"/>
            </a:pPr>
            <a:r>
              <a:rPr lang="tr-TR" sz="3600" dirty="0" smtClean="0">
                <a:solidFill>
                  <a:srgbClr val="0000FF"/>
                </a:solidFill>
              </a:rPr>
              <a:t>Söylem ve eylem birliği </a:t>
            </a:r>
            <a:r>
              <a:rPr lang="tr-TR" sz="3600" dirty="0" smtClean="0">
                <a:solidFill>
                  <a:schemeClr val="tx1"/>
                </a:solidFill>
              </a:rPr>
              <a:t>yapabilen </a:t>
            </a:r>
            <a:r>
              <a:rPr lang="tr-TR" sz="3600" dirty="0" smtClean="0">
                <a:solidFill>
                  <a:srgbClr val="0000FF"/>
                </a:solidFill>
              </a:rPr>
              <a:t>5A-3U sahibi </a:t>
            </a:r>
            <a:r>
              <a:rPr lang="tr-TR" sz="3600" dirty="0" smtClean="0">
                <a:solidFill>
                  <a:schemeClr val="tx1"/>
                </a:solidFill>
              </a:rPr>
              <a:t>insanlar iyi bir ekip oluşturabilir. </a:t>
            </a:r>
          </a:p>
          <a:p>
            <a:pPr marL="457200" indent="-457200" algn="l">
              <a:buFont typeface="Arial"/>
              <a:buChar char="•"/>
            </a:pPr>
            <a:r>
              <a:rPr lang="tr-TR" sz="3600" dirty="0" smtClean="0">
                <a:solidFill>
                  <a:schemeClr val="tx1"/>
                </a:solidFill>
              </a:rPr>
              <a:t>Ekip ruhu </a:t>
            </a:r>
            <a:r>
              <a:rPr lang="tr-TR" sz="3600" dirty="0" smtClean="0">
                <a:solidFill>
                  <a:srgbClr val="0000FF"/>
                </a:solidFill>
              </a:rPr>
              <a:t>güven</a:t>
            </a:r>
            <a:r>
              <a:rPr lang="tr-TR" sz="3600" dirty="0" smtClean="0">
                <a:solidFill>
                  <a:schemeClr val="tx1"/>
                </a:solidFill>
              </a:rPr>
              <a:t> üzerine kurulur. Güven ise </a:t>
            </a:r>
            <a:r>
              <a:rPr lang="tr-TR" sz="3600" b="1" dirty="0" smtClean="0">
                <a:solidFill>
                  <a:srgbClr val="0000FF"/>
                </a:solidFill>
              </a:rPr>
              <a:t>iyi </a:t>
            </a:r>
            <a:r>
              <a:rPr lang="tr-TR" sz="3600" b="1" dirty="0">
                <a:solidFill>
                  <a:srgbClr val="0000FF"/>
                </a:solidFill>
              </a:rPr>
              <a:t>yönetişim </a:t>
            </a:r>
            <a:r>
              <a:rPr lang="tr-TR" sz="3600" dirty="0">
                <a:solidFill>
                  <a:schemeClr val="tx1"/>
                </a:solidFill>
              </a:rPr>
              <a:t>prensiplerinin </a:t>
            </a:r>
            <a:r>
              <a:rPr lang="tr-TR" sz="3600" dirty="0" smtClean="0">
                <a:solidFill>
                  <a:schemeClr val="tx1"/>
                </a:solidFill>
              </a:rPr>
              <a:t>uygulanması ile gelişir</a:t>
            </a:r>
            <a:r>
              <a:rPr lang="tr-TR" sz="3600" dirty="0">
                <a:solidFill>
                  <a:schemeClr val="tx1"/>
                </a:solidFill>
              </a:rPr>
              <a:t>:</a:t>
            </a:r>
            <a:r>
              <a:rPr lang="tr-TR" sz="3600" dirty="0" smtClean="0">
                <a:solidFill>
                  <a:schemeClr val="tx1"/>
                </a:solidFill>
              </a:rPr>
              <a:t> </a:t>
            </a:r>
            <a:endParaRPr lang="tr-TR" sz="3600" dirty="0">
              <a:solidFill>
                <a:schemeClr val="tx1"/>
              </a:solidFill>
            </a:endParaRPr>
          </a:p>
          <a:p>
            <a:pPr marL="457200" indent="-457200" algn="l">
              <a:buFont typeface="Arial"/>
              <a:buChar char="•"/>
            </a:pPr>
            <a:r>
              <a:rPr lang="tr-TR" sz="4000" b="1" dirty="0" smtClean="0">
                <a:solidFill>
                  <a:srgbClr val="008000"/>
                </a:solidFill>
              </a:rPr>
              <a:t>Şeffaflık</a:t>
            </a:r>
            <a:r>
              <a:rPr lang="tr-TR" sz="4000" b="1" dirty="0">
                <a:solidFill>
                  <a:srgbClr val="008000"/>
                </a:solidFill>
              </a:rPr>
              <a:t>,  hesap verebilirlik, etkililik, tutarlılık, </a:t>
            </a:r>
            <a:r>
              <a:rPr lang="tr-TR" sz="4000" b="1" dirty="0" smtClean="0">
                <a:solidFill>
                  <a:srgbClr val="008000"/>
                </a:solidFill>
              </a:rPr>
              <a:t>katılımcılık ve </a:t>
            </a:r>
            <a:r>
              <a:rPr lang="tr-TR" sz="4000" b="1" dirty="0">
                <a:solidFill>
                  <a:srgbClr val="008000"/>
                </a:solidFill>
              </a:rPr>
              <a:t>yerindelik.</a:t>
            </a:r>
            <a:endParaRPr lang="en-US" sz="4000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75357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52230"/>
            <a:ext cx="8229600" cy="5573934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buClr>
                <a:schemeClr val="tx2"/>
              </a:buClr>
              <a:buFont typeface="Wingdings" charset="0"/>
              <a:buChar char="Ø"/>
            </a:pPr>
            <a:r>
              <a:rPr lang="tr-TR" dirty="0">
                <a:latin typeface="Times New Roman" charset="0"/>
                <a:cs typeface="Times New Roman" charset="0"/>
              </a:rPr>
              <a:t>Takım g</a:t>
            </a:r>
            <a:r>
              <a:rPr lang="tr-TR" dirty="0" smtClean="0">
                <a:latin typeface="Times New Roman" charset="0"/>
                <a:cs typeface="Times New Roman" charset="0"/>
              </a:rPr>
              <a:t>ruptan </a:t>
            </a:r>
            <a:r>
              <a:rPr lang="tr-TR" dirty="0">
                <a:latin typeface="Times New Roman" charset="0"/>
                <a:cs typeface="Times New Roman" charset="0"/>
              </a:rPr>
              <a:t>farklı olarak</a:t>
            </a:r>
            <a:r>
              <a:rPr lang="tr-TR" dirty="0" smtClean="0">
                <a:latin typeface="Times New Roman" charset="0"/>
                <a:cs typeface="Times New Roman" charset="0"/>
              </a:rPr>
              <a:t>, paylaştıkları </a:t>
            </a:r>
            <a:r>
              <a:rPr lang="tr-TR" dirty="0">
                <a:latin typeface="Times New Roman" charset="0"/>
                <a:cs typeface="Times New Roman" charset="0"/>
              </a:rPr>
              <a:t>amacı</a:t>
            </a:r>
            <a:r>
              <a:rPr lang="tr-TR" b="1" dirty="0">
                <a:latin typeface="Times New Roman" charset="0"/>
                <a:cs typeface="Times New Roman" charset="0"/>
              </a:rPr>
              <a:t> </a:t>
            </a:r>
            <a:r>
              <a:rPr lang="tr-TR" dirty="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elbirliği</a:t>
            </a:r>
            <a:r>
              <a:rPr lang="tr-TR" dirty="0">
                <a:latin typeface="Times New Roman" charset="0"/>
                <a:cs typeface="Times New Roman" charset="0"/>
              </a:rPr>
              <a:t> ile, en verimli şekilde gerçekleştirmeye çalışan insanların oluşturduğu bir </a:t>
            </a:r>
            <a:r>
              <a:rPr lang="tr-TR" dirty="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birliktir</a:t>
            </a:r>
            <a:r>
              <a:rPr lang="tr-TR" dirty="0">
                <a:latin typeface="Times New Roman" charset="0"/>
                <a:cs typeface="Times New Roman" charset="0"/>
              </a:rPr>
              <a:t>.  </a:t>
            </a:r>
          </a:p>
          <a:p>
            <a:pPr>
              <a:lnSpc>
                <a:spcPct val="110000"/>
              </a:lnSpc>
              <a:buClr>
                <a:schemeClr val="tx2"/>
              </a:buClr>
              <a:buFont typeface="Wingdings" charset="0"/>
              <a:buChar char="Ø"/>
            </a:pPr>
            <a:r>
              <a:rPr lang="tr-TR" dirty="0">
                <a:latin typeface="Times New Roman" charset="0"/>
                <a:cs typeface="Times New Roman" charset="0"/>
              </a:rPr>
              <a:t>Takım </a:t>
            </a:r>
            <a:r>
              <a:rPr lang="tr-TR" dirty="0" smtClean="0">
                <a:latin typeface="Times New Roman" charset="0"/>
                <a:cs typeface="Times New Roman" charset="0"/>
              </a:rPr>
              <a:t>çalışması, belirli </a:t>
            </a:r>
            <a:r>
              <a:rPr lang="tr-TR" b="1" dirty="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sayı</a:t>
            </a:r>
            <a:r>
              <a:rPr lang="tr-TR" dirty="0">
                <a:latin typeface="Times New Roman" charset="0"/>
                <a:cs typeface="Times New Roman" charset="0"/>
              </a:rPr>
              <a:t>da çalışanın, belirli amaçlarla ve belirli </a:t>
            </a:r>
            <a:r>
              <a:rPr lang="tr-TR" b="1" dirty="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süre</a:t>
            </a:r>
            <a:r>
              <a:rPr lang="tr-TR" dirty="0">
                <a:latin typeface="Times New Roman" charset="0"/>
                <a:cs typeface="Times New Roman" charset="0"/>
              </a:rPr>
              <a:t>lerle bir araya gelip </a:t>
            </a:r>
            <a:r>
              <a:rPr lang="tr-TR" dirty="0" smtClean="0">
                <a:latin typeface="Times New Roman" charset="0"/>
                <a:cs typeface="Times New Roman" charset="0"/>
              </a:rPr>
              <a:t>kurum </a:t>
            </a:r>
            <a:r>
              <a:rPr lang="tr-TR" b="1" dirty="0" smtClean="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amaç</a:t>
            </a:r>
            <a:r>
              <a:rPr lang="tr-TR" dirty="0" smtClean="0">
                <a:latin typeface="Times New Roman" charset="0"/>
                <a:cs typeface="Times New Roman" charset="0"/>
              </a:rPr>
              <a:t>larının </a:t>
            </a:r>
            <a:r>
              <a:rPr lang="tr-TR" dirty="0">
                <a:latin typeface="Times New Roman" charset="0"/>
                <a:cs typeface="Times New Roman" charset="0"/>
              </a:rPr>
              <a:t>gerçekleştirilmesi, sorunların çözülmesi, </a:t>
            </a:r>
            <a:r>
              <a:rPr lang="tr-TR" dirty="0" smtClean="0">
                <a:latin typeface="Times New Roman" charset="0"/>
                <a:cs typeface="Times New Roman" charset="0"/>
              </a:rPr>
              <a:t>toplumda yenilik </a:t>
            </a:r>
            <a:r>
              <a:rPr lang="tr-TR" dirty="0">
                <a:latin typeface="Times New Roman" charset="0"/>
                <a:cs typeface="Times New Roman" charset="0"/>
              </a:rPr>
              <a:t>ve değişme çabalarının </a:t>
            </a:r>
            <a:r>
              <a:rPr lang="tr-TR" dirty="0" smtClean="0">
                <a:latin typeface="Times New Roman" charset="0"/>
                <a:cs typeface="Times New Roman" charset="0"/>
              </a:rPr>
              <a:t>planlanması ve </a:t>
            </a:r>
            <a:r>
              <a:rPr lang="tr-TR" dirty="0">
                <a:latin typeface="Times New Roman" charset="0"/>
                <a:cs typeface="Times New Roman" charset="0"/>
              </a:rPr>
              <a:t>yürütülmesine yönelik </a:t>
            </a:r>
            <a:r>
              <a:rPr lang="tr-TR" dirty="0" smtClean="0">
                <a:latin typeface="Times New Roman" charset="0"/>
                <a:cs typeface="Times New Roman" charset="0"/>
              </a:rPr>
              <a:t>eylemler bütünüdür</a:t>
            </a:r>
            <a:r>
              <a:rPr lang="tr-TR" dirty="0">
                <a:latin typeface="Times New Roman" charset="0"/>
                <a:cs typeface="Times New Roman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3757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54073"/>
          </a:xfrm>
        </p:spPr>
        <p:txBody>
          <a:bodyPr>
            <a:normAutofit/>
          </a:bodyPr>
          <a:lstStyle/>
          <a:p>
            <a:r>
              <a:rPr lang="tr-TR" sz="4000" b="1" dirty="0" smtClean="0">
                <a:solidFill>
                  <a:srgbClr val="660066"/>
                </a:solidFill>
                <a:latin typeface="Times New Roman" charset="0"/>
                <a:cs typeface="Times New Roman" charset="0"/>
              </a:rPr>
              <a:t>Takımın Özellikleri</a:t>
            </a:r>
            <a:endParaRPr lang="en-US" sz="4000" dirty="0">
              <a:solidFill>
                <a:srgbClr val="66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097" y="1118265"/>
            <a:ext cx="8600434" cy="5467071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kumimoji="1" lang="tr-TR" sz="3600" dirty="0" smtClean="0">
                <a:latin typeface="Times New Roman" charset="0"/>
                <a:cs typeface="Times New Roman" charset="0"/>
              </a:rPr>
              <a:t>Takımdaki üye, </a:t>
            </a:r>
            <a:r>
              <a:rPr kumimoji="1" lang="tr-TR" sz="3600" dirty="0" smtClean="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etkin</a:t>
            </a:r>
            <a:r>
              <a:rPr kumimoji="1" lang="tr-TR" sz="3600" dirty="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, saygın ve vazgeçilmez </a:t>
            </a:r>
            <a:r>
              <a:rPr kumimoji="1" lang="tr-TR" sz="3600" dirty="0" smtClean="0">
                <a:latin typeface="Times New Roman" charset="0"/>
                <a:cs typeface="Times New Roman" charset="0"/>
              </a:rPr>
              <a:t>olduğu </a:t>
            </a:r>
            <a:r>
              <a:rPr kumimoji="1" lang="tr-TR" sz="3600" dirty="0">
                <a:latin typeface="Times New Roman" charset="0"/>
                <a:cs typeface="Times New Roman" charset="0"/>
              </a:rPr>
              <a:t>bilincini </a:t>
            </a:r>
            <a:r>
              <a:rPr kumimoji="1" lang="tr-TR" sz="3600" dirty="0" smtClean="0">
                <a:latin typeface="Times New Roman" charset="0"/>
                <a:cs typeface="Times New Roman" charset="0"/>
              </a:rPr>
              <a:t>taşımalıdır.</a:t>
            </a:r>
          </a:p>
          <a:p>
            <a:pPr marL="514350" indent="-514350">
              <a:buAutoNum type="arabicPeriod"/>
            </a:pPr>
            <a:r>
              <a:rPr kumimoji="1" lang="tr-TR" sz="3600" dirty="0" smtClean="0">
                <a:latin typeface="Times New Roman" charset="0"/>
                <a:cs typeface="Times New Roman" charset="0"/>
              </a:rPr>
              <a:t>Bir tek üyenin </a:t>
            </a:r>
            <a:r>
              <a:rPr kumimoji="1" lang="tr-TR" sz="3600" dirty="0" smtClean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işlevini </a:t>
            </a:r>
            <a:r>
              <a:rPr kumimoji="1" lang="tr-TR" sz="3600" dirty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gerçekleştirememesi </a:t>
            </a:r>
            <a:r>
              <a:rPr kumimoji="1" lang="tr-TR" sz="3600" dirty="0" smtClean="0">
                <a:latin typeface="Times New Roman" charset="0"/>
                <a:cs typeface="Times New Roman" charset="0"/>
              </a:rPr>
              <a:t>etkinliği </a:t>
            </a:r>
            <a:r>
              <a:rPr kumimoji="1" lang="tr-TR" sz="3600" dirty="0">
                <a:latin typeface="Times New Roman" charset="0"/>
                <a:cs typeface="Times New Roman" charset="0"/>
              </a:rPr>
              <a:t>bozar</a:t>
            </a:r>
            <a:r>
              <a:rPr kumimoji="1" lang="tr-TR" sz="3600" dirty="0" smtClean="0">
                <a:latin typeface="Times New Roman" charset="0"/>
                <a:cs typeface="Times New Roman" charset="0"/>
              </a:rPr>
              <a:t>.</a:t>
            </a:r>
          </a:p>
          <a:p>
            <a:pPr marL="514350" indent="-514350">
              <a:buAutoNum type="arabicPeriod"/>
            </a:pPr>
            <a:r>
              <a:rPr lang="tr-TR" sz="3600" dirty="0" smtClean="0">
                <a:latin typeface="Times New Roman" charset="0"/>
                <a:cs typeface="Times New Roman" charset="0"/>
              </a:rPr>
              <a:t>Üyeler hedefe </a:t>
            </a:r>
            <a:r>
              <a:rPr lang="tr-TR" sz="3600" dirty="0" err="1">
                <a:latin typeface="Times New Roman" charset="0"/>
                <a:cs typeface="Times New Roman" charset="0"/>
              </a:rPr>
              <a:t>çoşku</a:t>
            </a:r>
            <a:r>
              <a:rPr lang="tr-TR" sz="3600" dirty="0">
                <a:latin typeface="Times New Roman" charset="0"/>
                <a:cs typeface="Times New Roman" charset="0"/>
              </a:rPr>
              <a:t> ile güdülenmiş </a:t>
            </a:r>
            <a:r>
              <a:rPr lang="tr-TR" sz="3600" dirty="0" smtClean="0">
                <a:latin typeface="Times New Roman" charset="0"/>
                <a:cs typeface="Times New Roman" charset="0"/>
              </a:rPr>
              <a:t>olmalıdır.</a:t>
            </a:r>
          </a:p>
          <a:p>
            <a:pPr marL="514350" indent="-514350">
              <a:buAutoNum type="arabicPeriod"/>
            </a:pPr>
            <a:r>
              <a:rPr lang="tr-TR" sz="3600" dirty="0">
                <a:latin typeface="Times New Roman" charset="0"/>
                <a:cs typeface="Times New Roman" charset="0"/>
              </a:rPr>
              <a:t>D</a:t>
            </a:r>
            <a:r>
              <a:rPr lang="tr-TR" sz="3600" dirty="0" smtClean="0">
                <a:latin typeface="Times New Roman" charset="0"/>
                <a:cs typeface="Times New Roman" charset="0"/>
              </a:rPr>
              <a:t>üşünce </a:t>
            </a:r>
            <a:r>
              <a:rPr lang="tr-TR" sz="3600" dirty="0">
                <a:latin typeface="Times New Roman" charset="0"/>
                <a:cs typeface="Times New Roman" charset="0"/>
              </a:rPr>
              <a:t>üretmek, seçenek </a:t>
            </a:r>
            <a:r>
              <a:rPr lang="tr-TR" sz="3600" dirty="0" smtClean="0">
                <a:latin typeface="Times New Roman" charset="0"/>
                <a:cs typeface="Times New Roman" charset="0"/>
              </a:rPr>
              <a:t>bulmak ve </a:t>
            </a:r>
            <a:r>
              <a:rPr lang="tr-TR" sz="3600" dirty="0">
                <a:latin typeface="Times New Roman" charset="0"/>
                <a:cs typeface="Times New Roman" charset="0"/>
              </a:rPr>
              <a:t>öneri geliştirmek </a:t>
            </a:r>
            <a:r>
              <a:rPr lang="tr-TR" sz="3600" dirty="0" smtClean="0">
                <a:latin typeface="Times New Roman" charset="0"/>
                <a:cs typeface="Times New Roman" charset="0"/>
              </a:rPr>
              <a:t>için özgür bir ortam sağlanmalıdır.</a:t>
            </a:r>
            <a:endParaRPr kumimoji="1" lang="tr-TR" sz="3600" dirty="0">
              <a:latin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13257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730" y="455589"/>
            <a:ext cx="8559020" cy="603310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tr-TR" sz="4300" dirty="0" smtClean="0">
                <a:latin typeface="Times New Roman" charset="0"/>
                <a:cs typeface="Times New Roman" charset="0"/>
              </a:rPr>
              <a:t>5. Üyeler </a:t>
            </a:r>
            <a:r>
              <a:rPr lang="tr-TR" sz="4300" dirty="0">
                <a:latin typeface="Times New Roman" charset="0"/>
                <a:cs typeface="Times New Roman" charset="0"/>
              </a:rPr>
              <a:t>birbirilerine </a:t>
            </a:r>
            <a:r>
              <a:rPr lang="tr-TR" sz="4300" dirty="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inanmalı ve </a:t>
            </a:r>
            <a:r>
              <a:rPr lang="tr-TR" sz="4300" dirty="0" smtClean="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güvenmeli</a:t>
            </a:r>
            <a:r>
              <a:rPr lang="tr-TR" sz="4300" dirty="0" smtClean="0">
                <a:latin typeface="Times New Roman" charset="0"/>
                <a:cs typeface="Times New Roman" charset="0"/>
              </a:rPr>
              <a:t>.</a:t>
            </a:r>
          </a:p>
          <a:p>
            <a:pPr marL="0" indent="0">
              <a:buNone/>
            </a:pPr>
            <a:r>
              <a:rPr lang="tr-TR" sz="4300" dirty="0" smtClean="0">
                <a:latin typeface="Times New Roman" charset="0"/>
                <a:cs typeface="Times New Roman" charset="0"/>
              </a:rPr>
              <a:t>6. </a:t>
            </a:r>
            <a:r>
              <a:rPr lang="tr-TR" sz="4300" dirty="0">
                <a:latin typeface="Times New Roman" charset="0"/>
                <a:cs typeface="Times New Roman" charset="0"/>
              </a:rPr>
              <a:t>T</a:t>
            </a:r>
            <a:r>
              <a:rPr lang="tr-TR" sz="4300" dirty="0" smtClean="0">
                <a:latin typeface="Times New Roman" charset="0"/>
                <a:cs typeface="Times New Roman" charset="0"/>
              </a:rPr>
              <a:t>akımın </a:t>
            </a:r>
            <a:r>
              <a:rPr lang="tr-TR" sz="4300" dirty="0">
                <a:latin typeface="Times New Roman" charset="0"/>
                <a:cs typeface="Times New Roman" charset="0"/>
              </a:rPr>
              <a:t>hedefleri ile üyelerin amaçları </a:t>
            </a:r>
            <a:r>
              <a:rPr lang="tr-TR" sz="4300" dirty="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paralel </a:t>
            </a:r>
            <a:r>
              <a:rPr lang="tr-TR" sz="4300" dirty="0" smtClean="0">
                <a:latin typeface="Times New Roman" charset="0"/>
                <a:cs typeface="Times New Roman" charset="0"/>
              </a:rPr>
              <a:t>olmalı.</a:t>
            </a:r>
          </a:p>
          <a:p>
            <a:pPr marL="0" indent="0">
              <a:buNone/>
            </a:pPr>
            <a:r>
              <a:rPr lang="tr-TR" sz="4300" dirty="0" smtClean="0">
                <a:latin typeface="Times New Roman" charset="0"/>
                <a:cs typeface="Times New Roman" charset="0"/>
              </a:rPr>
              <a:t>7. Kararlar </a:t>
            </a:r>
            <a:r>
              <a:rPr lang="tr-TR" sz="4300" dirty="0">
                <a:latin typeface="Times New Roman" charset="0"/>
                <a:cs typeface="Times New Roman" charset="0"/>
              </a:rPr>
              <a:t>ve çözümler takımın tüm üyelerinin </a:t>
            </a:r>
            <a:r>
              <a:rPr lang="tr-TR" sz="4300" dirty="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katkısıyla</a:t>
            </a:r>
            <a:r>
              <a:rPr lang="tr-TR" sz="4300" dirty="0">
                <a:latin typeface="Times New Roman" charset="0"/>
                <a:cs typeface="Times New Roman" charset="0"/>
              </a:rPr>
              <a:t> </a:t>
            </a:r>
            <a:r>
              <a:rPr lang="tr-TR" sz="4300" dirty="0" smtClean="0">
                <a:latin typeface="Times New Roman" charset="0"/>
                <a:cs typeface="Times New Roman" charset="0"/>
              </a:rPr>
              <a:t>oluşturulmalı.</a:t>
            </a:r>
          </a:p>
          <a:p>
            <a:pPr marL="0" indent="0">
              <a:buNone/>
            </a:pPr>
            <a:r>
              <a:rPr lang="tr-TR" sz="4300" dirty="0" smtClean="0">
                <a:latin typeface="Times New Roman" charset="0"/>
                <a:cs typeface="Times New Roman" charset="0"/>
              </a:rPr>
              <a:t>8. Her </a:t>
            </a:r>
            <a:r>
              <a:rPr lang="tr-TR" sz="4300" dirty="0">
                <a:latin typeface="Times New Roman" charset="0"/>
                <a:cs typeface="Times New Roman" charset="0"/>
              </a:rPr>
              <a:t>üye birbirini </a:t>
            </a:r>
            <a:r>
              <a:rPr lang="tr-TR" sz="4300" dirty="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anlamaya ve tanımaya </a:t>
            </a:r>
            <a:r>
              <a:rPr lang="tr-TR" sz="4300" dirty="0">
                <a:latin typeface="Times New Roman" charset="0"/>
                <a:cs typeface="Times New Roman" charset="0"/>
              </a:rPr>
              <a:t>çalışmalı; etkilemeye ve etkilenmeye açık </a:t>
            </a:r>
            <a:r>
              <a:rPr lang="tr-TR" sz="4300" dirty="0" smtClean="0">
                <a:latin typeface="Times New Roman" charset="0"/>
                <a:cs typeface="Times New Roman" charset="0"/>
              </a:rPr>
              <a:t>olmalı.</a:t>
            </a:r>
          </a:p>
          <a:p>
            <a:pPr marL="0" indent="0">
              <a:buNone/>
            </a:pPr>
            <a:r>
              <a:rPr lang="tr-TR" sz="4300" dirty="0" smtClean="0">
                <a:latin typeface="Times New Roman" charset="0"/>
                <a:cs typeface="Times New Roman" charset="0"/>
              </a:rPr>
              <a:t>9. Göreve ilişkin bilgi </a:t>
            </a:r>
            <a:r>
              <a:rPr lang="tr-TR" sz="4300" dirty="0">
                <a:latin typeface="Times New Roman" charset="0"/>
                <a:cs typeface="Times New Roman" charset="0"/>
              </a:rPr>
              <a:t>ve tecrübeler, </a:t>
            </a:r>
            <a:r>
              <a:rPr lang="tr-TR" sz="4300" dirty="0" smtClean="0">
                <a:latin typeface="Times New Roman" charset="0"/>
                <a:cs typeface="Times New Roman" charset="0"/>
              </a:rPr>
              <a:t>üyelerce zamanında </a:t>
            </a:r>
            <a:r>
              <a:rPr lang="tr-TR" sz="4300" dirty="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paylaşılmalıdır</a:t>
            </a:r>
            <a:r>
              <a:rPr lang="tr-TR" sz="4300" dirty="0">
                <a:latin typeface="Times New Roman" charset="0"/>
                <a:cs typeface="Times New Roman" charset="0"/>
              </a:rPr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04055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7432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660066"/>
                </a:solidFill>
              </a:rPr>
              <a:t>TAKIMIN OLUŞUM AŞAMALARI</a:t>
            </a:r>
            <a:endParaRPr lang="en-US" sz="3600" dirty="0">
              <a:solidFill>
                <a:srgbClr val="66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35430"/>
            <a:ext cx="8229600" cy="55084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3600" dirty="0" smtClean="0"/>
              <a:t>1. Tanı(ş)</a:t>
            </a:r>
            <a:r>
              <a:rPr lang="tr-TR" sz="3600" dirty="0" err="1" smtClean="0"/>
              <a:t>ma</a:t>
            </a:r>
            <a:r>
              <a:rPr lang="tr-TR" sz="3600" dirty="0" smtClean="0"/>
              <a:t> Dönemi: Takım olmaya aday bireyler </a:t>
            </a:r>
            <a:r>
              <a:rPr lang="tr-TR" sz="3600" dirty="0" smtClean="0">
                <a:solidFill>
                  <a:srgbClr val="0000FF"/>
                </a:solidFill>
              </a:rPr>
              <a:t>misyonu ve birbirlerini tanır</a:t>
            </a:r>
            <a:r>
              <a:rPr lang="tr-TR" sz="3600" dirty="0" smtClean="0"/>
              <a:t>.</a:t>
            </a:r>
          </a:p>
          <a:p>
            <a:pPr marL="0" indent="0">
              <a:buNone/>
            </a:pPr>
            <a:r>
              <a:rPr lang="tr-TR" sz="3600" dirty="0" smtClean="0"/>
              <a:t>2. Fırtına Dönemi: Üyeler </a:t>
            </a:r>
            <a:r>
              <a:rPr lang="tr-TR" sz="3600" dirty="0"/>
              <a:t>b</a:t>
            </a:r>
            <a:r>
              <a:rPr lang="tr-TR" sz="3600" dirty="0" smtClean="0"/>
              <a:t>ir taraftan </a:t>
            </a:r>
            <a:r>
              <a:rPr lang="tr-TR" sz="3600" dirty="0" smtClean="0">
                <a:solidFill>
                  <a:srgbClr val="0000FF"/>
                </a:solidFill>
              </a:rPr>
              <a:t>işin ağırlığı</a:t>
            </a:r>
            <a:r>
              <a:rPr lang="tr-TR" sz="3600" dirty="0" smtClean="0"/>
              <a:t>yla yüzleşirken diğer taraftan nasıl </a:t>
            </a:r>
            <a:r>
              <a:rPr lang="tr-TR" sz="3600" dirty="0" smtClean="0">
                <a:solidFill>
                  <a:srgbClr val="0000FF"/>
                </a:solidFill>
              </a:rPr>
              <a:t>uyum</a:t>
            </a:r>
            <a:r>
              <a:rPr lang="tr-TR" sz="3600" dirty="0" smtClean="0"/>
              <a:t> sağlayacaklarını öğrenir.</a:t>
            </a:r>
          </a:p>
          <a:p>
            <a:pPr marL="0" indent="0">
              <a:buNone/>
            </a:pPr>
            <a:r>
              <a:rPr lang="tr-TR" sz="3600" dirty="0" smtClean="0"/>
              <a:t>3. Normalleşme Dönemi: Takım </a:t>
            </a:r>
            <a:r>
              <a:rPr lang="tr-TR" sz="3600" dirty="0" smtClean="0">
                <a:solidFill>
                  <a:srgbClr val="0000FF"/>
                </a:solidFill>
              </a:rPr>
              <a:t>yöntem</a:t>
            </a:r>
            <a:r>
              <a:rPr lang="tr-TR" sz="3600" dirty="0" smtClean="0"/>
              <a:t>ini ve </a:t>
            </a:r>
            <a:r>
              <a:rPr lang="tr-TR" sz="3600" dirty="0" smtClean="0">
                <a:solidFill>
                  <a:srgbClr val="0000FF"/>
                </a:solidFill>
              </a:rPr>
              <a:t>kurallar</a:t>
            </a:r>
            <a:r>
              <a:rPr lang="tr-TR" sz="3600" dirty="0" smtClean="0"/>
              <a:t>ını belirlemiştir.</a:t>
            </a:r>
          </a:p>
          <a:p>
            <a:pPr marL="0" indent="0">
              <a:buNone/>
            </a:pPr>
            <a:r>
              <a:rPr lang="tr-TR" sz="3600" dirty="0" smtClean="0"/>
              <a:t>4. Çalışma Aşaması: Problem çözmeye başlamıştır. </a:t>
            </a: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xmlns="" val="36330957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54073"/>
          </a:xfrm>
        </p:spPr>
        <p:txBody>
          <a:bodyPr/>
          <a:lstStyle/>
          <a:p>
            <a:r>
              <a:rPr lang="en-US" b="1" dirty="0" err="1" smtClean="0">
                <a:solidFill>
                  <a:srgbClr val="660066"/>
                </a:solidFill>
              </a:rPr>
              <a:t>Ekip</a:t>
            </a:r>
            <a:r>
              <a:rPr lang="en-US" b="1" dirty="0" smtClean="0">
                <a:solidFill>
                  <a:srgbClr val="660066"/>
                </a:solidFill>
              </a:rPr>
              <a:t> </a:t>
            </a:r>
            <a:r>
              <a:rPr lang="en-US" b="1" dirty="0" err="1" smtClean="0">
                <a:solidFill>
                  <a:srgbClr val="660066"/>
                </a:solidFill>
              </a:rPr>
              <a:t>kurarken</a:t>
            </a:r>
            <a:r>
              <a:rPr lang="en-US" b="1" dirty="0" smtClean="0">
                <a:solidFill>
                  <a:srgbClr val="660066"/>
                </a:solidFill>
              </a:rPr>
              <a:t> </a:t>
            </a:r>
            <a:r>
              <a:rPr lang="en-US" b="1" dirty="0" err="1" smtClean="0">
                <a:solidFill>
                  <a:srgbClr val="660066"/>
                </a:solidFill>
              </a:rPr>
              <a:t>dikkat</a:t>
            </a:r>
            <a:r>
              <a:rPr lang="en-US" b="1" dirty="0" smtClean="0">
                <a:solidFill>
                  <a:srgbClr val="660066"/>
                </a:solidFill>
              </a:rPr>
              <a:t>!</a:t>
            </a:r>
            <a:endParaRPr lang="en-US" b="1" dirty="0">
              <a:solidFill>
                <a:srgbClr val="66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8712"/>
            <a:ext cx="8229600" cy="4897452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Ø"/>
            </a:pPr>
            <a:r>
              <a:rPr lang="tr-TR" sz="3600" dirty="0" smtClean="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Bütün</a:t>
            </a:r>
            <a:r>
              <a:rPr lang="tr-TR" sz="3600" dirty="0" smtClean="0">
                <a:latin typeface="Times New Roman" charset="0"/>
                <a:cs typeface="Times New Roman" charset="0"/>
              </a:rPr>
              <a:t>, parçalarının </a:t>
            </a:r>
            <a:r>
              <a:rPr lang="tr-TR" sz="3600" dirty="0">
                <a:latin typeface="Times New Roman" charset="0"/>
                <a:cs typeface="Times New Roman" charset="0"/>
              </a:rPr>
              <a:t>toplamından daha büyüktür</a:t>
            </a:r>
            <a:r>
              <a:rPr lang="tr-TR" sz="3600" dirty="0" smtClean="0">
                <a:latin typeface="Times New Roman" charset="0"/>
                <a:cs typeface="Times New Roman" charset="0"/>
              </a:rPr>
              <a:t>.</a:t>
            </a:r>
            <a:endParaRPr kumimoji="1" lang="tr-TR" sz="3600" dirty="0" smtClean="0">
              <a:solidFill>
                <a:schemeClr val="hlink"/>
              </a:solidFill>
              <a:latin typeface="Times New Roman" charset="0"/>
              <a:cs typeface="Times New Roman" charset="0"/>
            </a:endParaRPr>
          </a:p>
          <a:p>
            <a:pPr>
              <a:buFont typeface="Wingdings" charset="2"/>
              <a:buChar char="Ø"/>
            </a:pPr>
            <a:r>
              <a:rPr kumimoji="1" lang="tr-TR" sz="3600" dirty="0" smtClean="0">
                <a:latin typeface="Times New Roman" charset="0"/>
                <a:cs typeface="Times New Roman" charset="0"/>
              </a:rPr>
              <a:t>Hiçbirimiz hepimiz kadar </a:t>
            </a:r>
            <a:r>
              <a:rPr kumimoji="1" lang="tr-TR" sz="3600" dirty="0" smtClean="0">
                <a:solidFill>
                  <a:schemeClr val="hlink"/>
                </a:solidFill>
                <a:latin typeface="Times New Roman" charset="0"/>
                <a:cs typeface="Times New Roman" charset="0"/>
              </a:rPr>
              <a:t>zeki </a:t>
            </a:r>
            <a:r>
              <a:rPr kumimoji="1" lang="tr-TR" sz="3600" dirty="0" smtClean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olamayız.</a:t>
            </a:r>
            <a:r>
              <a:rPr kumimoji="1" lang="tr-TR" sz="3600" dirty="0" smtClean="0">
                <a:latin typeface="Times New Roman" charset="0"/>
              </a:rPr>
              <a:t> </a:t>
            </a:r>
          </a:p>
          <a:p>
            <a:pPr>
              <a:buFont typeface="Wingdings" charset="2"/>
              <a:buChar char="Ø"/>
            </a:pPr>
            <a:r>
              <a:rPr lang="tr-TR" sz="3600" dirty="0" smtClean="0">
                <a:latin typeface="Times New Roman" charset="0"/>
                <a:cs typeface="Times New Roman" charset="0"/>
              </a:rPr>
              <a:t>Her </a:t>
            </a:r>
            <a:r>
              <a:rPr lang="tr-TR" sz="3600" dirty="0">
                <a:latin typeface="Times New Roman" charset="0"/>
                <a:cs typeface="Times New Roman" charset="0"/>
              </a:rPr>
              <a:t>hangi bir </a:t>
            </a:r>
            <a:r>
              <a:rPr lang="tr-TR" sz="3600" dirty="0" smtClean="0">
                <a:latin typeface="Times New Roman" charset="0"/>
                <a:cs typeface="Times New Roman" charset="0"/>
              </a:rPr>
              <a:t>takım, </a:t>
            </a:r>
            <a:r>
              <a:rPr lang="tr-TR" sz="3600" dirty="0" smtClean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en </a:t>
            </a:r>
            <a:r>
              <a:rPr lang="tr-TR" sz="3600" dirty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zayıf halka</a:t>
            </a:r>
            <a:r>
              <a:rPr lang="tr-TR" sz="3600" dirty="0">
                <a:latin typeface="Times New Roman" charset="0"/>
                <a:cs typeface="Times New Roman" charset="0"/>
              </a:rPr>
              <a:t>sının gücü kadar </a:t>
            </a:r>
            <a:r>
              <a:rPr lang="tr-TR" sz="3600" dirty="0" smtClean="0">
                <a:latin typeface="Times New Roman" charset="0"/>
                <a:cs typeface="Times New Roman" charset="0"/>
              </a:rPr>
              <a:t>güçlüdür.</a:t>
            </a:r>
            <a:endParaRPr lang="tr-TR" sz="3600" dirty="0" smtClean="0">
              <a:latin typeface="Times New Roman" charset="0"/>
            </a:endParaRPr>
          </a:p>
          <a:p>
            <a:pPr>
              <a:buFont typeface="Wingdings" charset="2"/>
              <a:buChar char="Ø"/>
            </a:pPr>
            <a:r>
              <a:rPr lang="tr-TR" sz="3600" dirty="0" smtClean="0">
                <a:latin typeface="Times New Roman" charset="0"/>
                <a:cs typeface="Times New Roman" charset="0"/>
              </a:rPr>
              <a:t>Ekipte en </a:t>
            </a:r>
            <a:r>
              <a:rPr lang="tr-TR" sz="3600" dirty="0">
                <a:latin typeface="Times New Roman" charset="0"/>
                <a:cs typeface="Times New Roman" charset="0"/>
              </a:rPr>
              <a:t>zayıf </a:t>
            </a:r>
            <a:r>
              <a:rPr lang="tr-TR" sz="3600" dirty="0" smtClean="0">
                <a:latin typeface="Times New Roman" charset="0"/>
                <a:cs typeface="Times New Roman" charset="0"/>
              </a:rPr>
              <a:t>halka, </a:t>
            </a:r>
            <a:r>
              <a:rPr lang="tr-TR" sz="3600" dirty="0">
                <a:latin typeface="Times New Roman" charset="0"/>
                <a:cs typeface="Times New Roman" charset="0"/>
              </a:rPr>
              <a:t>yanlış yerde görevlendirilmiş, işin özünü </a:t>
            </a:r>
            <a:r>
              <a:rPr lang="tr-TR" sz="3600" dirty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kavrayamamış</a:t>
            </a:r>
            <a:r>
              <a:rPr lang="tr-TR" sz="3600" dirty="0">
                <a:latin typeface="Times New Roman" charset="0"/>
                <a:cs typeface="Times New Roman" charset="0"/>
              </a:rPr>
              <a:t> olan </a:t>
            </a:r>
            <a:r>
              <a:rPr lang="tr-TR" sz="3600" dirty="0" smtClean="0">
                <a:latin typeface="Times New Roman" charset="0"/>
                <a:cs typeface="Times New Roman" charset="0"/>
              </a:rPr>
              <a:t>üyedir.</a:t>
            </a:r>
            <a:endParaRPr lang="tr-TR" sz="3600" dirty="0">
              <a:latin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120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660066"/>
                </a:solidFill>
              </a:rPr>
              <a:t>Sosyal Girişimcilik Nedir?</a:t>
            </a:r>
            <a:endParaRPr lang="tr-TR" dirty="0">
              <a:solidFill>
                <a:srgbClr val="66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tr-TR" dirty="0" smtClean="0">
                <a:latin typeface="Comic Sans MS"/>
                <a:cs typeface="Comic Sans MS"/>
              </a:rPr>
              <a:t>Toplumsal </a:t>
            </a:r>
            <a:r>
              <a:rPr lang="tr-TR" dirty="0" smtClean="0">
                <a:solidFill>
                  <a:srgbClr val="FF0000"/>
                </a:solidFill>
                <a:latin typeface="Comic Sans MS"/>
                <a:cs typeface="Comic Sans MS"/>
              </a:rPr>
              <a:t>ihtiyaçlar</a:t>
            </a:r>
            <a:r>
              <a:rPr lang="tr-TR" dirty="0" smtClean="0">
                <a:latin typeface="Comic Sans MS"/>
                <a:cs typeface="Comic Sans MS"/>
              </a:rPr>
              <a:t>ı fark edip çözüm üretebilen sosyal girişimciler toplumların alışılagelmiş davranışlarını değiştirerek </a:t>
            </a:r>
            <a:r>
              <a:rPr lang="tr-TR" dirty="0" smtClean="0">
                <a:solidFill>
                  <a:srgbClr val="0000FF"/>
                </a:solidFill>
                <a:latin typeface="Comic Sans MS"/>
                <a:cs typeface="Comic Sans MS"/>
              </a:rPr>
              <a:t>dönüşüm</a:t>
            </a:r>
            <a:r>
              <a:rPr lang="tr-TR" dirty="0" smtClean="0">
                <a:latin typeface="Comic Sans MS"/>
                <a:cs typeface="Comic Sans MS"/>
              </a:rPr>
              <a:t>lere yol açarlar. </a:t>
            </a:r>
          </a:p>
          <a:p>
            <a:pPr>
              <a:lnSpc>
                <a:spcPct val="120000"/>
              </a:lnSpc>
            </a:pPr>
            <a:r>
              <a:rPr lang="tr-TR" dirty="0" smtClean="0">
                <a:latin typeface="Comic Sans MS"/>
                <a:cs typeface="Comic Sans MS"/>
              </a:rPr>
              <a:t>Sosyal girişimcilik, </a:t>
            </a:r>
            <a:r>
              <a:rPr lang="tr-TR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toplumsal uyumdaki </a:t>
            </a:r>
            <a:r>
              <a:rPr lang="tr-TR" dirty="0" smtClean="0">
                <a:latin typeface="Comic Sans MS"/>
                <a:cs typeface="Comic Sans MS"/>
              </a:rPr>
              <a:t>tıkanıklıkları fark etmek ve bu </a:t>
            </a:r>
            <a:r>
              <a:rPr lang="tr-TR" b="1" dirty="0">
                <a:solidFill>
                  <a:srgbClr val="008000"/>
                </a:solidFill>
                <a:latin typeface="Comic Sans MS"/>
                <a:cs typeface="Comic Sans MS"/>
              </a:rPr>
              <a:t>tıkanıklığı giderme</a:t>
            </a:r>
            <a:r>
              <a:rPr lang="tr-TR" dirty="0" smtClean="0">
                <a:latin typeface="Comic Sans MS"/>
                <a:cs typeface="Comic Sans MS"/>
              </a:rPr>
              <a:t>nin yollarını bulmaktır. </a:t>
            </a:r>
            <a:endParaRPr lang="tr-TR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437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5123"/>
          </a:xfrm>
        </p:spPr>
        <p:txBody>
          <a:bodyPr>
            <a:normAutofit/>
          </a:bodyPr>
          <a:lstStyle/>
          <a:p>
            <a:r>
              <a:rPr lang="tr-TR" sz="3200" dirty="0" smtClean="0">
                <a:solidFill>
                  <a:srgbClr val="800000"/>
                </a:solidFill>
              </a:rPr>
              <a:t>YABAN </a:t>
            </a:r>
            <a:r>
              <a:rPr lang="tr-TR" sz="3200" dirty="0">
                <a:solidFill>
                  <a:srgbClr val="800000"/>
                </a:solidFill>
              </a:rPr>
              <a:t>KAZLARI </a:t>
            </a:r>
            <a:r>
              <a:rPr lang="tr-TR" sz="3200" dirty="0" smtClean="0">
                <a:solidFill>
                  <a:srgbClr val="800000"/>
                </a:solidFill>
              </a:rPr>
              <a:t>ÖRNEĞİ</a:t>
            </a:r>
            <a:endParaRPr lang="en-US" sz="3200" dirty="0">
              <a:solidFill>
                <a:srgbClr val="80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0723" r="-10723"/>
          <a:stretch>
            <a:fillRect/>
          </a:stretch>
        </p:blipFill>
        <p:spPr>
          <a:xfrm>
            <a:off x="-566000" y="869950"/>
            <a:ext cx="10187994" cy="5256213"/>
          </a:xfrm>
        </p:spPr>
      </p:pic>
    </p:spTree>
    <p:extLst>
      <p:ext uri="{BB962C8B-B14F-4D97-AF65-F5344CB8AC3E}">
        <p14:creationId xmlns:p14="http://schemas.microsoft.com/office/powerpoint/2010/main" xmlns="" val="13616127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267" y="883567"/>
            <a:ext cx="8821311" cy="5242596"/>
          </a:xfrm>
        </p:spPr>
        <p:txBody>
          <a:bodyPr>
            <a:no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tr-TR" sz="3600" dirty="0"/>
              <a:t>İ</a:t>
            </a:r>
            <a:r>
              <a:rPr lang="tr-TR" sz="3600" dirty="0" smtClean="0"/>
              <a:t>nsanlar</a:t>
            </a:r>
            <a:r>
              <a:rPr lang="tr-TR" sz="3600" dirty="0"/>
              <a:t>, birbirlerinden hız ve haz alarak hedeflerine </a:t>
            </a:r>
            <a:r>
              <a:rPr lang="tr-TR" sz="3600" dirty="0">
                <a:solidFill>
                  <a:srgbClr val="0000FF"/>
                </a:solidFill>
              </a:rPr>
              <a:t>daha kolay </a:t>
            </a:r>
            <a:r>
              <a:rPr lang="tr-TR" sz="3600" dirty="0"/>
              <a:t>ve çabuk erişirler.</a:t>
            </a:r>
            <a:r>
              <a:rPr lang="en-US" sz="3600" dirty="0"/>
              <a:t> </a:t>
            </a:r>
            <a:endParaRPr lang="en-US" sz="3600" dirty="0" smtClean="0"/>
          </a:p>
          <a:p>
            <a:pPr marL="742950" indent="-742950">
              <a:buFont typeface="+mj-lt"/>
              <a:buAutoNum type="arabicPeriod"/>
            </a:pPr>
            <a:r>
              <a:rPr lang="tr-TR" sz="3600" dirty="0"/>
              <a:t>B</a:t>
            </a:r>
            <a:r>
              <a:rPr lang="tr-TR" sz="3600" dirty="0" smtClean="0"/>
              <a:t>izimle </a:t>
            </a:r>
            <a:r>
              <a:rPr lang="tr-TR" sz="3600" dirty="0"/>
              <a:t>aynı yöne gidenlerle bilgi alışverişini ve </a:t>
            </a:r>
            <a:r>
              <a:rPr lang="tr-TR" sz="3600" dirty="0">
                <a:solidFill>
                  <a:srgbClr val="0000FF"/>
                </a:solidFill>
              </a:rPr>
              <a:t>işbirliği</a:t>
            </a:r>
            <a:r>
              <a:rPr lang="tr-TR" sz="3600" dirty="0"/>
              <a:t>ni sürekli </a:t>
            </a:r>
            <a:r>
              <a:rPr lang="tr-TR" sz="3600" dirty="0" smtClean="0"/>
              <a:t>kılmalıyız</a:t>
            </a:r>
            <a:r>
              <a:rPr lang="tr-TR" sz="3600" dirty="0"/>
              <a:t>.</a:t>
            </a:r>
            <a:r>
              <a:rPr lang="en-US" sz="3600" dirty="0"/>
              <a:t> </a:t>
            </a:r>
            <a:endParaRPr lang="en-US" sz="3600" dirty="0" smtClean="0"/>
          </a:p>
          <a:p>
            <a:pPr marL="742950" indent="-742950">
              <a:buFont typeface="+mj-lt"/>
              <a:buAutoNum type="arabicPeriod"/>
            </a:pPr>
            <a:r>
              <a:rPr lang="tr-TR" sz="3600" dirty="0"/>
              <a:t>Yaptığınız </a:t>
            </a:r>
            <a:r>
              <a:rPr lang="tr-TR" sz="3600" dirty="0" smtClean="0"/>
              <a:t>işi</a:t>
            </a:r>
            <a:r>
              <a:rPr lang="tr-TR" sz="3600" dirty="0"/>
              <a:t>, yeri ve zamanı geldiğinde başkasına </a:t>
            </a:r>
            <a:r>
              <a:rPr lang="tr-TR" sz="3600" dirty="0">
                <a:solidFill>
                  <a:srgbClr val="0000FF"/>
                </a:solidFill>
              </a:rPr>
              <a:t>bırakmak</a:t>
            </a:r>
            <a:r>
              <a:rPr lang="tr-TR" sz="3600" dirty="0"/>
              <a:t> </a:t>
            </a:r>
            <a:r>
              <a:rPr lang="tr-TR" sz="3600" dirty="0" smtClean="0"/>
              <a:t>gerekiyor.</a:t>
            </a:r>
          </a:p>
          <a:p>
            <a:pPr marL="742950" indent="-742950">
              <a:buFont typeface="+mj-lt"/>
              <a:buAutoNum type="arabicPeriod"/>
            </a:pPr>
            <a:r>
              <a:rPr lang="tr-TR" sz="3600" dirty="0"/>
              <a:t>İlerlemek </a:t>
            </a:r>
            <a:r>
              <a:rPr lang="tr-TR" sz="3600" dirty="0" smtClean="0"/>
              <a:t>için </a:t>
            </a:r>
            <a:r>
              <a:rPr lang="tr-TR" sz="3600" dirty="0" smtClean="0">
                <a:solidFill>
                  <a:srgbClr val="0000FF"/>
                </a:solidFill>
              </a:rPr>
              <a:t>uyarı</a:t>
            </a:r>
            <a:r>
              <a:rPr lang="tr-TR" sz="3600" dirty="0" smtClean="0"/>
              <a:t> gereklidir. Uyarıları alınmadan sevinçle karşılamalıyız</a:t>
            </a:r>
            <a:r>
              <a:rPr lang="tr-TR" sz="3600" dirty="0"/>
              <a:t>.</a:t>
            </a:r>
            <a:r>
              <a:rPr lang="en-US" sz="3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475927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1464" y="2250208"/>
            <a:ext cx="7406640" cy="2296155"/>
          </a:xfrm>
        </p:spPr>
        <p:txBody>
          <a:bodyPr>
            <a:noAutofit/>
          </a:bodyPr>
          <a:lstStyle/>
          <a:p>
            <a:pPr algn="ctr"/>
            <a:r>
              <a:rPr lang="tr-TR" sz="4800" dirty="0" smtClean="0">
                <a:solidFill>
                  <a:srgbClr val="660066"/>
                </a:solidFill>
                <a:effectLst/>
              </a:rPr>
              <a:t>STK’LARDA GÖNÜLLÜ YÖNETİMİ</a:t>
            </a:r>
            <a:endParaRPr lang="tr-TR" sz="4800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b="1" dirty="0">
                <a:effectLst/>
              </a:rPr>
              <a:t>Üçüncü Sektörün Yükselişi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097280"/>
            <a:ext cx="7498080" cy="5151120"/>
          </a:xfrm>
        </p:spPr>
        <p:txBody>
          <a:bodyPr>
            <a:normAutofit/>
          </a:bodyPr>
          <a:lstStyle/>
          <a:p>
            <a:r>
              <a:rPr lang="tr-TR" dirty="0"/>
              <a:t>Günümüz modern toplumlarında STK’ların her geçen gün türleri ve sayıları artmaktadır. </a:t>
            </a:r>
            <a:endParaRPr lang="en-US" dirty="0"/>
          </a:p>
          <a:p>
            <a:r>
              <a:rPr lang="tr-TR" dirty="0"/>
              <a:t>STK’lar, vatandaşların ortak bakış, ortak çıkar, ortak duyarlılık ve </a:t>
            </a:r>
            <a:r>
              <a:rPr lang="tr-TR" dirty="0">
                <a:solidFill>
                  <a:srgbClr val="0000FF"/>
                </a:solidFill>
              </a:rPr>
              <a:t>ortak talepler</a:t>
            </a:r>
            <a:r>
              <a:rPr lang="tr-TR" dirty="0"/>
              <a:t>i temelinde </a:t>
            </a:r>
            <a:r>
              <a:rPr lang="tr-TR" dirty="0">
                <a:solidFill>
                  <a:srgbClr val="0000FF"/>
                </a:solidFill>
              </a:rPr>
              <a:t>gönüllü</a:t>
            </a:r>
            <a:r>
              <a:rPr lang="tr-TR" dirty="0"/>
              <a:t> olarak bir araya gelerek; kamu sektörü ve özel sektör dışında </a:t>
            </a:r>
            <a:r>
              <a:rPr lang="tr-TR" dirty="0">
                <a:solidFill>
                  <a:srgbClr val="0000FF"/>
                </a:solidFill>
              </a:rPr>
              <a:t>üçüncü</a:t>
            </a:r>
            <a:r>
              <a:rPr lang="tr-TR" dirty="0"/>
              <a:t> bir alanda meydana getirdikleri dernek, vakıf, sendika, platform vb. organizasyonlardan oluşan yapılardır.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6889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 </a:t>
            </a:r>
            <a:r>
              <a:rPr lang="en-US" dirty="0" err="1" smtClean="0"/>
              <a:t>STK’ların</a:t>
            </a:r>
            <a:r>
              <a:rPr lang="en-US" dirty="0" smtClean="0"/>
              <a:t> </a:t>
            </a:r>
            <a:r>
              <a:rPr lang="en-US" dirty="0" err="1" smtClean="0"/>
              <a:t>Varlık</a:t>
            </a:r>
            <a:r>
              <a:rPr lang="en-US" dirty="0" smtClean="0"/>
              <a:t> </a:t>
            </a:r>
            <a:r>
              <a:rPr lang="en-US" dirty="0" err="1" smtClean="0"/>
              <a:t>Sebebi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9101" y="1417637"/>
            <a:ext cx="8144588" cy="4956449"/>
          </a:xfrm>
        </p:spPr>
        <p:txBody>
          <a:bodyPr>
            <a:normAutofit fontScale="92500"/>
          </a:bodyPr>
          <a:lstStyle/>
          <a:p>
            <a:r>
              <a:rPr lang="tr-TR" dirty="0"/>
              <a:t>Gönüllülük prensibiyle hareket eden STK’lar, toplumsal bilincin oluşmasını sağlama, devletin uzanamadığı ya da yetersiz kaldığı alanlarda </a:t>
            </a:r>
            <a:r>
              <a:rPr lang="tr-TR" dirty="0">
                <a:solidFill>
                  <a:srgbClr val="0000FF"/>
                </a:solidFill>
              </a:rPr>
              <a:t>insanların ihtiyaçlarını karşılama,</a:t>
            </a:r>
            <a:r>
              <a:rPr lang="tr-TR" dirty="0"/>
              <a:t> dezavantajlı grupların </a:t>
            </a:r>
            <a:r>
              <a:rPr lang="tr-TR" dirty="0">
                <a:solidFill>
                  <a:srgbClr val="0000FF"/>
                </a:solidFill>
              </a:rPr>
              <a:t>haklarını savunma </a:t>
            </a:r>
            <a:r>
              <a:rPr lang="tr-TR" dirty="0"/>
              <a:t>gibi görevler üstlenir. </a:t>
            </a:r>
            <a:endParaRPr lang="en-US" dirty="0"/>
          </a:p>
          <a:p>
            <a:r>
              <a:rPr lang="tr-TR" dirty="0"/>
              <a:t>STK’ların toplumsal ihtiyaçları gözeten etkin faaliyetler yürütebilmesi, </a:t>
            </a:r>
            <a:r>
              <a:rPr lang="tr-TR" dirty="0">
                <a:solidFill>
                  <a:srgbClr val="0000FF"/>
                </a:solidFill>
              </a:rPr>
              <a:t>girişimci</a:t>
            </a:r>
            <a:r>
              <a:rPr lang="tr-TR" dirty="0"/>
              <a:t> olmalarına, </a:t>
            </a:r>
            <a:r>
              <a:rPr lang="tr-TR" dirty="0">
                <a:solidFill>
                  <a:srgbClr val="0000FF"/>
                </a:solidFill>
              </a:rPr>
              <a:t>ekip ruhu</a:t>
            </a:r>
            <a:r>
              <a:rPr lang="tr-TR" dirty="0"/>
              <a:t>yla </a:t>
            </a:r>
            <a:r>
              <a:rPr lang="tr-TR" dirty="0" smtClean="0"/>
              <a:t>birlikte çalışmalarına </a:t>
            </a:r>
            <a:r>
              <a:rPr lang="tr-TR" dirty="0"/>
              <a:t>ve </a:t>
            </a:r>
            <a:r>
              <a:rPr lang="tr-TR" dirty="0" smtClean="0">
                <a:solidFill>
                  <a:srgbClr val="0000FF"/>
                </a:solidFill>
              </a:rPr>
              <a:t>gönüllü</a:t>
            </a:r>
            <a:r>
              <a:rPr lang="tr-TR" dirty="0" smtClean="0"/>
              <a:t> </a:t>
            </a:r>
            <a:r>
              <a:rPr lang="tr-TR" dirty="0"/>
              <a:t>olarak adlandırılan insan servetini iyi yönetmelerine bağlıdır.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5606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tr-TR" b="1" dirty="0">
                <a:effectLst/>
              </a:rPr>
              <a:t>Gönüllü Kimdir?</a:t>
            </a:r>
            <a:r>
              <a:rPr lang="en-US" b="1" dirty="0">
                <a:effectLst/>
              </a:rPr>
              <a:t/>
            </a:r>
            <a:br>
              <a:rPr lang="en-US" b="1" dirty="0">
                <a:effectLst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tr-TR" b="1" dirty="0">
                <a:solidFill>
                  <a:srgbClr val="0000FF"/>
                </a:solidFill>
              </a:rPr>
              <a:t>Gönüllü</a:t>
            </a:r>
            <a:r>
              <a:rPr lang="tr-TR" b="1" dirty="0"/>
              <a:t>, </a:t>
            </a:r>
            <a:r>
              <a:rPr lang="tr-TR" dirty="0"/>
              <a:t>maddi veya siyasi bir </a:t>
            </a:r>
            <a:r>
              <a:rPr lang="tr-TR" dirty="0">
                <a:solidFill>
                  <a:srgbClr val="0000FF"/>
                </a:solidFill>
              </a:rPr>
              <a:t>çıkar beklentisi içinde olmadan</a:t>
            </a:r>
            <a:r>
              <a:rPr lang="tr-TR" dirty="0"/>
              <a:t>, sosyal sorumluluk anlayışıyla, ailesi ya da yakın çevresi dışındaki bireylerin hayat kalitesini artırmak ya da refah </a:t>
            </a:r>
            <a:r>
              <a:rPr lang="tr-TR" dirty="0" smtClean="0"/>
              <a:t>seviyesinin yükseltilmesini ve </a:t>
            </a:r>
            <a:r>
              <a:rPr lang="tr-TR" dirty="0"/>
              <a:t>eşit bir biçimde </a:t>
            </a:r>
            <a:r>
              <a:rPr lang="tr-TR" dirty="0" smtClean="0"/>
              <a:t>dağılmasını sağlamak </a:t>
            </a:r>
            <a:r>
              <a:rPr lang="tr-TR" dirty="0"/>
              <a:t>için, </a:t>
            </a:r>
            <a:r>
              <a:rPr lang="tr-TR" dirty="0" smtClean="0"/>
              <a:t>hür iradesiyle</a:t>
            </a:r>
            <a:r>
              <a:rPr lang="tr-TR" dirty="0"/>
              <a:t>, bir toplumsal girişime veya bir STK bünyesindeki etkinliklere kendi bilgi, beceri, deneyim, finansal kaynak ve zamanını kullanarak </a:t>
            </a:r>
            <a:r>
              <a:rPr lang="tr-TR" dirty="0">
                <a:solidFill>
                  <a:srgbClr val="0000FF"/>
                </a:solidFill>
              </a:rPr>
              <a:t>destek olan insan</a:t>
            </a:r>
            <a:r>
              <a:rPr lang="tr-TR" dirty="0"/>
              <a:t>dır. </a:t>
            </a:r>
            <a:r>
              <a:rPr lang="tr-TR" sz="1700" dirty="0"/>
              <a:t>(Güder, 2006: 4). </a:t>
            </a:r>
            <a:endParaRPr lang="en-US" sz="17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7002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5012" y="274638"/>
            <a:ext cx="784867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tr-TR" b="1" dirty="0">
                <a:effectLst/>
              </a:rPr>
              <a:t>Gönüllülükte öne </a:t>
            </a:r>
            <a:r>
              <a:rPr lang="tr-TR" b="1" dirty="0" smtClean="0">
                <a:effectLst/>
              </a:rPr>
              <a:t>çıkan unsurlar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Ø"/>
            </a:pPr>
            <a:r>
              <a:rPr lang="tr-TR" sz="4000" dirty="0">
                <a:solidFill>
                  <a:srgbClr val="FF0000"/>
                </a:solidFill>
              </a:rPr>
              <a:t>zorunlu</a:t>
            </a:r>
            <a:r>
              <a:rPr lang="tr-TR" sz="4000" dirty="0"/>
              <a:t> olmaması; </a:t>
            </a:r>
          </a:p>
          <a:p>
            <a:pPr lvl="0">
              <a:buFont typeface="Wingdings" charset="2"/>
              <a:buChar char="Ø"/>
            </a:pPr>
            <a:r>
              <a:rPr lang="tr-TR" sz="4000" dirty="0" smtClean="0">
                <a:solidFill>
                  <a:srgbClr val="FF0000"/>
                </a:solidFill>
              </a:rPr>
              <a:t>bedel</a:t>
            </a:r>
            <a:r>
              <a:rPr lang="tr-TR" sz="4000" dirty="0" smtClean="0"/>
              <a:t> </a:t>
            </a:r>
            <a:r>
              <a:rPr lang="tr-TR" sz="4000" dirty="0"/>
              <a:t>karşılığı olmaması; </a:t>
            </a:r>
            <a:endParaRPr lang="tr-TR" sz="4000" dirty="0" smtClean="0"/>
          </a:p>
          <a:p>
            <a:pPr lvl="0">
              <a:buFont typeface="Wingdings" charset="2"/>
              <a:buChar char="Ø"/>
            </a:pPr>
            <a:r>
              <a:rPr lang="tr-TR" sz="4000" dirty="0" smtClean="0">
                <a:solidFill>
                  <a:srgbClr val="0000FF"/>
                </a:solidFill>
              </a:rPr>
              <a:t>kurum</a:t>
            </a:r>
            <a:r>
              <a:rPr lang="tr-TR" sz="4000" dirty="0" smtClean="0"/>
              <a:t>sal </a:t>
            </a:r>
            <a:r>
              <a:rPr lang="tr-TR" sz="4000" dirty="0"/>
              <a:t>yapı içinde gerçekleşmesi ve </a:t>
            </a:r>
            <a:endParaRPr lang="tr-TR" sz="4000" dirty="0" smtClean="0"/>
          </a:p>
          <a:p>
            <a:pPr lvl="0">
              <a:buFont typeface="Wingdings" charset="2"/>
              <a:buChar char="Ø"/>
            </a:pPr>
            <a:r>
              <a:rPr lang="tr-TR" sz="4000" dirty="0" smtClean="0">
                <a:solidFill>
                  <a:srgbClr val="0000FF"/>
                </a:solidFill>
              </a:rPr>
              <a:t>kamu </a:t>
            </a:r>
            <a:r>
              <a:rPr lang="tr-TR" sz="4000" dirty="0">
                <a:solidFill>
                  <a:srgbClr val="0000FF"/>
                </a:solidFill>
              </a:rPr>
              <a:t>yararı </a:t>
            </a:r>
            <a:r>
              <a:rPr lang="tr-TR" sz="4000" dirty="0"/>
              <a:t>amacıyla topluma yönelmiş olmasıdır.</a:t>
            </a:r>
            <a:r>
              <a:rPr lang="tr-TR" dirty="0"/>
              <a:t> 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sz="1600" dirty="0" smtClean="0"/>
              <a:t>(</a:t>
            </a:r>
            <a:r>
              <a:rPr lang="tr-TR" sz="1600" dirty="0"/>
              <a:t>Palabıyık, 2011: 90).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287810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5012" y="1528794"/>
            <a:ext cx="7848676" cy="4719605"/>
          </a:xfrm>
        </p:spPr>
        <p:txBody>
          <a:bodyPr/>
          <a:lstStyle/>
          <a:p>
            <a:pPr lvl="0"/>
            <a:r>
              <a:rPr lang="tr-TR" sz="3600" dirty="0"/>
              <a:t>Gönüllülerin karşılık beklemeden bir iş yapıyor olması, onların yaptıkları iş karşılığında </a:t>
            </a:r>
            <a:r>
              <a:rPr lang="tr-TR" sz="3600" dirty="0">
                <a:solidFill>
                  <a:srgbClr val="FF0000"/>
                </a:solidFill>
              </a:rPr>
              <a:t>hiçbir şey elde etmeyecekleri </a:t>
            </a:r>
            <a:r>
              <a:rPr lang="tr-TR" sz="3600" dirty="0"/>
              <a:t>anlamına </a:t>
            </a:r>
            <a:r>
              <a:rPr lang="tr-TR" sz="3600" dirty="0" smtClean="0"/>
              <a:t>gelmez.</a:t>
            </a:r>
          </a:p>
          <a:p>
            <a:pPr lvl="0"/>
            <a:r>
              <a:rPr lang="tr-TR" sz="3600" dirty="0" smtClean="0"/>
              <a:t>Yapılan </a:t>
            </a:r>
            <a:r>
              <a:rPr lang="tr-TR" sz="3600" dirty="0"/>
              <a:t>birçok araştırma, gönüllülüğün bireyin </a:t>
            </a:r>
            <a:r>
              <a:rPr lang="tr-TR" sz="3600" dirty="0">
                <a:solidFill>
                  <a:srgbClr val="0000FF"/>
                </a:solidFill>
              </a:rPr>
              <a:t>kişisel gelişim</a:t>
            </a:r>
            <a:r>
              <a:rPr lang="tr-TR" sz="3600" dirty="0"/>
              <a:t>ini ve </a:t>
            </a:r>
            <a:r>
              <a:rPr lang="tr-TR" sz="3600" dirty="0">
                <a:solidFill>
                  <a:srgbClr val="0000FF"/>
                </a:solidFill>
              </a:rPr>
              <a:t>manevi tatmin</a:t>
            </a:r>
            <a:r>
              <a:rPr lang="tr-TR" sz="3600" dirty="0"/>
              <a:t>ini desteklediğini göstermektedir. </a:t>
            </a:r>
            <a:r>
              <a:rPr lang="tr-TR" sz="1600" dirty="0"/>
              <a:t>(Özden, 2008: 57). </a:t>
            </a:r>
            <a:endParaRPr lang="en-US" sz="16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85012" y="274638"/>
            <a:ext cx="784867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tr-TR" b="1" dirty="0">
                <a:effectLst/>
              </a:rPr>
              <a:t>Gönüllülükte </a:t>
            </a:r>
            <a:r>
              <a:rPr lang="tr-TR" b="1" dirty="0" smtClean="0">
                <a:effectLst/>
              </a:rPr>
              <a:t>hiç mi karşılık yok?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8120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>
                <a:effectLst/>
              </a:rPr>
              <a:t>Gönüllülüğün kişiye katkıları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2968" y="1652084"/>
            <a:ext cx="7700720" cy="4241173"/>
          </a:xfrm>
        </p:spPr>
        <p:txBody>
          <a:bodyPr numCol="2">
            <a:normAutofit lnSpcReduction="10000"/>
          </a:bodyPr>
          <a:lstStyle/>
          <a:p>
            <a:r>
              <a:rPr lang="tr-TR" sz="4000" dirty="0"/>
              <a:t>İ</a:t>
            </a:r>
            <a:r>
              <a:rPr lang="tr-TR" sz="4000" dirty="0" smtClean="0"/>
              <a:t>nsanlar </a:t>
            </a:r>
            <a:r>
              <a:rPr lang="tr-TR" sz="4000" dirty="0"/>
              <a:t>arasındaki </a:t>
            </a:r>
            <a:r>
              <a:rPr lang="tr-TR" sz="4000" dirty="0">
                <a:solidFill>
                  <a:srgbClr val="0000FF"/>
                </a:solidFill>
              </a:rPr>
              <a:t>bağ</a:t>
            </a:r>
            <a:r>
              <a:rPr lang="tr-TR" sz="4000" dirty="0"/>
              <a:t>ı güçlendirme, </a:t>
            </a:r>
            <a:endParaRPr lang="tr-TR" sz="4000" dirty="0" smtClean="0"/>
          </a:p>
          <a:p>
            <a:r>
              <a:rPr lang="tr-TR" sz="4000" dirty="0" smtClean="0">
                <a:solidFill>
                  <a:srgbClr val="0000FF"/>
                </a:solidFill>
              </a:rPr>
              <a:t>sosyal</a:t>
            </a:r>
            <a:r>
              <a:rPr lang="tr-TR" sz="4000" dirty="0" smtClean="0"/>
              <a:t>leşme</a:t>
            </a:r>
            <a:r>
              <a:rPr lang="tr-TR" sz="4000" dirty="0"/>
              <a:t>, </a:t>
            </a:r>
            <a:endParaRPr lang="tr-TR" sz="4000" dirty="0" smtClean="0"/>
          </a:p>
          <a:p>
            <a:r>
              <a:rPr lang="tr-TR" sz="4000" dirty="0">
                <a:solidFill>
                  <a:srgbClr val="0000FF"/>
                </a:solidFill>
              </a:rPr>
              <a:t>i</a:t>
            </a:r>
            <a:r>
              <a:rPr lang="tr-TR" sz="4000" dirty="0" smtClean="0">
                <a:solidFill>
                  <a:srgbClr val="0000FF"/>
                </a:solidFill>
              </a:rPr>
              <a:t>tibar </a:t>
            </a:r>
            <a:r>
              <a:rPr lang="tr-TR" sz="4000" dirty="0" smtClean="0"/>
              <a:t>görme</a:t>
            </a:r>
            <a:r>
              <a:rPr lang="tr-TR" sz="4000" dirty="0"/>
              <a:t>, </a:t>
            </a:r>
            <a:endParaRPr lang="tr-TR" sz="4000" dirty="0" smtClean="0"/>
          </a:p>
          <a:p>
            <a:r>
              <a:rPr lang="tr-TR" sz="4000" dirty="0" smtClean="0">
                <a:solidFill>
                  <a:srgbClr val="0000FF"/>
                </a:solidFill>
              </a:rPr>
              <a:t>değer</a:t>
            </a:r>
            <a:r>
              <a:rPr lang="tr-TR" sz="4000" dirty="0" smtClean="0"/>
              <a:t> </a:t>
            </a:r>
            <a:r>
              <a:rPr lang="tr-TR" sz="4000" dirty="0"/>
              <a:t>verme, </a:t>
            </a:r>
            <a:endParaRPr lang="tr-TR" sz="4000" dirty="0" smtClean="0"/>
          </a:p>
          <a:p>
            <a:endParaRPr lang="tr-TR" sz="4000" dirty="0" smtClean="0"/>
          </a:p>
          <a:p>
            <a:r>
              <a:rPr lang="tr-TR" sz="4000" dirty="0" smtClean="0">
                <a:solidFill>
                  <a:srgbClr val="0000FF"/>
                </a:solidFill>
              </a:rPr>
              <a:t>hoşgörü</a:t>
            </a:r>
            <a:r>
              <a:rPr lang="tr-TR" sz="4000" dirty="0"/>
              <a:t>, </a:t>
            </a:r>
            <a:endParaRPr lang="tr-TR" sz="4000" dirty="0" smtClean="0"/>
          </a:p>
          <a:p>
            <a:r>
              <a:rPr lang="tr-TR" sz="4000" dirty="0" smtClean="0">
                <a:solidFill>
                  <a:srgbClr val="0000FF"/>
                </a:solidFill>
              </a:rPr>
              <a:t>paylaşım</a:t>
            </a:r>
            <a:r>
              <a:rPr lang="tr-TR" sz="4000" dirty="0" smtClean="0"/>
              <a:t>cılık</a:t>
            </a:r>
            <a:r>
              <a:rPr lang="tr-TR" sz="4000" dirty="0"/>
              <a:t>, </a:t>
            </a:r>
            <a:endParaRPr lang="tr-TR" sz="4000" dirty="0" smtClean="0"/>
          </a:p>
          <a:p>
            <a:r>
              <a:rPr lang="tr-TR" sz="4000" dirty="0" smtClean="0">
                <a:solidFill>
                  <a:srgbClr val="0000FF"/>
                </a:solidFill>
              </a:rPr>
              <a:t>diğerkâm</a:t>
            </a:r>
            <a:r>
              <a:rPr lang="tr-TR" sz="4000" dirty="0" smtClean="0"/>
              <a:t>lık,</a:t>
            </a:r>
          </a:p>
          <a:p>
            <a:r>
              <a:rPr lang="tr-TR" sz="4000" dirty="0" smtClean="0">
                <a:solidFill>
                  <a:srgbClr val="0000FF"/>
                </a:solidFill>
              </a:rPr>
              <a:t>aidiyet</a:t>
            </a:r>
            <a:r>
              <a:rPr lang="tr-TR" sz="4000" dirty="0" smtClean="0"/>
              <a:t> </a:t>
            </a:r>
            <a:r>
              <a:rPr lang="tr-TR" sz="4000" dirty="0"/>
              <a:t>ve </a:t>
            </a:r>
            <a:endParaRPr lang="tr-TR" sz="4000" dirty="0" smtClean="0"/>
          </a:p>
          <a:p>
            <a:r>
              <a:rPr lang="tr-TR" sz="4000" dirty="0" smtClean="0">
                <a:solidFill>
                  <a:srgbClr val="0000FF"/>
                </a:solidFill>
              </a:rPr>
              <a:t>güven</a:t>
            </a:r>
            <a:r>
              <a:rPr lang="tr-TR" sz="4000" dirty="0" smtClean="0"/>
              <a:t> </a:t>
            </a:r>
            <a:r>
              <a:rPr lang="tr-TR" sz="4000" dirty="0"/>
              <a:t>duygusu </a:t>
            </a:r>
            <a:r>
              <a:rPr lang="tr-TR" sz="4000" dirty="0" smtClean="0"/>
              <a:t>geliştirme</a:t>
            </a:r>
            <a:r>
              <a:rPr lang="tr-TR" dirty="0" smtClean="0"/>
              <a:t>...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9968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Gönüllülüğün</a:t>
            </a:r>
            <a:r>
              <a:rPr lang="en-US" dirty="0" smtClean="0"/>
              <a:t> </a:t>
            </a:r>
            <a:r>
              <a:rPr lang="en-US" dirty="0" err="1" smtClean="0"/>
              <a:t>Topluma</a:t>
            </a:r>
            <a:r>
              <a:rPr lang="en-US" dirty="0" smtClean="0"/>
              <a:t> </a:t>
            </a:r>
            <a:r>
              <a:rPr lang="en-US" dirty="0" err="1" smtClean="0"/>
              <a:t>Katkısı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4800600"/>
          </a:xfrm>
        </p:spPr>
        <p:txBody>
          <a:bodyPr>
            <a:normAutofit/>
          </a:bodyPr>
          <a:lstStyle/>
          <a:p>
            <a:pPr algn="ctr"/>
            <a:r>
              <a:rPr lang="tr-TR" sz="4400" dirty="0"/>
              <a:t>Gönüllülük; </a:t>
            </a:r>
            <a:endParaRPr lang="tr-TR" sz="4400" dirty="0" smtClean="0"/>
          </a:p>
          <a:p>
            <a:pPr algn="ctr"/>
            <a:r>
              <a:rPr lang="tr-TR" sz="4400" dirty="0" smtClean="0"/>
              <a:t>hem </a:t>
            </a:r>
            <a:r>
              <a:rPr lang="tr-TR" sz="4400" dirty="0" smtClean="0">
                <a:solidFill>
                  <a:srgbClr val="0000FF"/>
                </a:solidFill>
              </a:rPr>
              <a:t>hizmet sunan </a:t>
            </a:r>
            <a:r>
              <a:rPr lang="tr-TR" sz="4400" dirty="0" smtClean="0"/>
              <a:t>bireyler,</a:t>
            </a:r>
          </a:p>
          <a:p>
            <a:pPr algn="ctr"/>
            <a:r>
              <a:rPr lang="tr-TR" sz="4400" dirty="0" smtClean="0"/>
              <a:t> </a:t>
            </a:r>
            <a:r>
              <a:rPr lang="tr-TR" sz="4400" dirty="0"/>
              <a:t>hem de </a:t>
            </a:r>
            <a:r>
              <a:rPr lang="tr-TR" sz="4400" dirty="0">
                <a:solidFill>
                  <a:srgbClr val="0000FF"/>
                </a:solidFill>
              </a:rPr>
              <a:t>hizmet talep eden </a:t>
            </a:r>
            <a:r>
              <a:rPr lang="tr-TR" sz="4400" dirty="0"/>
              <a:t>bireyler açısından </a:t>
            </a:r>
            <a:endParaRPr lang="tr-TR" sz="4400" dirty="0" smtClean="0"/>
          </a:p>
          <a:p>
            <a:pPr algn="ctr"/>
            <a:r>
              <a:rPr lang="tr-TR" sz="4400" dirty="0" smtClean="0">
                <a:solidFill>
                  <a:srgbClr val="0000FF"/>
                </a:solidFill>
              </a:rPr>
              <a:t>pozitif </a:t>
            </a:r>
            <a:r>
              <a:rPr lang="tr-TR" sz="4400" dirty="0">
                <a:solidFill>
                  <a:srgbClr val="0000FF"/>
                </a:solidFill>
              </a:rPr>
              <a:t>kazanç </a:t>
            </a:r>
            <a:endParaRPr lang="tr-TR" sz="4400" dirty="0" smtClean="0">
              <a:solidFill>
                <a:srgbClr val="0000FF"/>
              </a:solidFill>
            </a:endParaRPr>
          </a:p>
          <a:p>
            <a:pPr marL="82296" indent="0" algn="ctr">
              <a:buNone/>
            </a:pPr>
            <a:r>
              <a:rPr lang="tr-TR" sz="4400" dirty="0" smtClean="0"/>
              <a:t>oluşturmaktadır</a:t>
            </a:r>
            <a:r>
              <a:rPr lang="tr-TR" sz="4400" dirty="0"/>
              <a:t>. </a:t>
            </a:r>
            <a:endParaRPr lang="en-US" sz="4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8941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660066"/>
                </a:solidFill>
              </a:rPr>
              <a:t>Sosyal </a:t>
            </a:r>
            <a:r>
              <a:rPr lang="tr-TR" b="1" dirty="0" smtClean="0">
                <a:solidFill>
                  <a:srgbClr val="660066"/>
                </a:solidFill>
              </a:rPr>
              <a:t>Girişimci</a:t>
            </a:r>
            <a:r>
              <a:rPr lang="tr-TR" dirty="0" smtClean="0">
                <a:solidFill>
                  <a:srgbClr val="660066"/>
                </a:solidFill>
              </a:rPr>
              <a:t> Kimdir?</a:t>
            </a:r>
            <a:endParaRPr lang="tr-TR" dirty="0">
              <a:solidFill>
                <a:srgbClr val="66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17638"/>
            <a:ext cx="8336501" cy="4836361"/>
          </a:xfrm>
        </p:spPr>
        <p:txBody>
          <a:bodyPr>
            <a:normAutofit fontScale="92500"/>
          </a:bodyPr>
          <a:lstStyle/>
          <a:p>
            <a:pPr>
              <a:lnSpc>
                <a:spcPct val="120000"/>
              </a:lnSpc>
            </a:pPr>
            <a:r>
              <a:rPr lang="tr-TR" dirty="0" smtClean="0">
                <a:solidFill>
                  <a:srgbClr val="FF0000"/>
                </a:solidFill>
                <a:latin typeface="Comic Sans MS"/>
                <a:cs typeface="Comic Sans MS"/>
              </a:rPr>
              <a:t>Risk </a:t>
            </a:r>
            <a:r>
              <a:rPr lang="tr-TR" dirty="0" smtClean="0">
                <a:latin typeface="Comic Sans MS"/>
                <a:cs typeface="Comic Sans MS"/>
              </a:rPr>
              <a:t>alarak </a:t>
            </a:r>
            <a:r>
              <a:rPr lang="tr-TR" dirty="0" smtClean="0">
                <a:solidFill>
                  <a:srgbClr val="0000FF"/>
                </a:solidFill>
                <a:latin typeface="Comic Sans MS"/>
                <a:cs typeface="Comic Sans MS"/>
              </a:rPr>
              <a:t>yenilik </a:t>
            </a:r>
            <a:r>
              <a:rPr lang="tr-TR" dirty="0" smtClean="0">
                <a:latin typeface="Comic Sans MS"/>
                <a:cs typeface="Comic Sans MS"/>
              </a:rPr>
              <a:t>ve </a:t>
            </a:r>
            <a:r>
              <a:rPr lang="tr-TR" dirty="0" smtClean="0">
                <a:solidFill>
                  <a:srgbClr val="0000FF"/>
                </a:solidFill>
                <a:latin typeface="Comic Sans MS"/>
                <a:cs typeface="Comic Sans MS"/>
              </a:rPr>
              <a:t>geliştirme </a:t>
            </a:r>
            <a:r>
              <a:rPr lang="tr-TR" dirty="0" smtClean="0">
                <a:latin typeface="Comic Sans MS"/>
                <a:cs typeface="Comic Sans MS"/>
              </a:rPr>
              <a:t>yapabilen kişidir. Bunu yaparken: </a:t>
            </a:r>
          </a:p>
          <a:p>
            <a:pPr>
              <a:lnSpc>
                <a:spcPct val="120000"/>
              </a:lnSpc>
            </a:pPr>
            <a:r>
              <a:rPr lang="tr-TR" b="1" dirty="0">
                <a:solidFill>
                  <a:srgbClr val="008000"/>
                </a:solidFill>
                <a:latin typeface="Comic Sans MS"/>
                <a:cs typeface="Comic Sans MS"/>
              </a:rPr>
              <a:t>s</a:t>
            </a:r>
            <a:r>
              <a:rPr lang="tr-TR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orun</a:t>
            </a:r>
            <a:r>
              <a:rPr lang="tr-TR" dirty="0" smtClean="0">
                <a:latin typeface="Comic Sans MS"/>
                <a:cs typeface="Comic Sans MS"/>
              </a:rPr>
              <a:t>u</a:t>
            </a:r>
            <a:r>
              <a:rPr lang="tr-TR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 </a:t>
            </a:r>
            <a:r>
              <a:rPr lang="tr-TR" dirty="0" smtClean="0">
                <a:latin typeface="Comic Sans MS"/>
                <a:cs typeface="Comic Sans MS"/>
              </a:rPr>
              <a:t>tespit eder</a:t>
            </a:r>
          </a:p>
          <a:p>
            <a:pPr>
              <a:lnSpc>
                <a:spcPct val="120000"/>
              </a:lnSpc>
            </a:pPr>
            <a:r>
              <a:rPr lang="tr-TR" dirty="0" smtClean="0">
                <a:latin typeface="Comic Sans MS"/>
                <a:cs typeface="Comic Sans MS"/>
              </a:rPr>
              <a:t>çözüm için yeni bir </a:t>
            </a:r>
            <a:r>
              <a:rPr lang="tr-TR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proje </a:t>
            </a:r>
            <a:r>
              <a:rPr lang="tr-TR" dirty="0" smtClean="0">
                <a:latin typeface="Comic Sans MS"/>
                <a:cs typeface="Comic Sans MS"/>
              </a:rPr>
              <a:t>üretir</a:t>
            </a:r>
          </a:p>
          <a:p>
            <a:pPr>
              <a:lnSpc>
                <a:spcPct val="120000"/>
              </a:lnSpc>
            </a:pPr>
            <a:r>
              <a:rPr lang="tr-TR" dirty="0">
                <a:latin typeface="Comic Sans MS"/>
                <a:cs typeface="Comic Sans MS"/>
              </a:rPr>
              <a:t>y</a:t>
            </a:r>
            <a:r>
              <a:rPr lang="tr-TR" dirty="0" smtClean="0">
                <a:latin typeface="Comic Sans MS"/>
                <a:cs typeface="Comic Sans MS"/>
              </a:rPr>
              <a:t>eni bir </a:t>
            </a:r>
            <a:r>
              <a:rPr lang="tr-TR" b="1" dirty="0">
                <a:solidFill>
                  <a:srgbClr val="008000"/>
                </a:solidFill>
                <a:latin typeface="Comic Sans MS"/>
                <a:cs typeface="Comic Sans MS"/>
              </a:rPr>
              <a:t>yöntem</a:t>
            </a:r>
            <a:r>
              <a:rPr lang="tr-TR" dirty="0" smtClean="0">
                <a:latin typeface="Comic Sans MS"/>
                <a:cs typeface="Comic Sans MS"/>
              </a:rPr>
              <a:t> geliştirir</a:t>
            </a:r>
          </a:p>
          <a:p>
            <a:pPr>
              <a:lnSpc>
                <a:spcPct val="120000"/>
              </a:lnSpc>
            </a:pPr>
            <a:r>
              <a:rPr lang="tr-TR" dirty="0">
                <a:latin typeface="Comic Sans MS"/>
                <a:cs typeface="Comic Sans MS"/>
              </a:rPr>
              <a:t>y</a:t>
            </a:r>
            <a:r>
              <a:rPr lang="tr-TR" dirty="0" smtClean="0">
                <a:latin typeface="Comic Sans MS"/>
                <a:cs typeface="Comic Sans MS"/>
              </a:rPr>
              <a:t>eni bir </a:t>
            </a:r>
            <a:r>
              <a:rPr lang="tr-TR" b="1" dirty="0">
                <a:solidFill>
                  <a:srgbClr val="008000"/>
                </a:solidFill>
                <a:latin typeface="Comic Sans MS"/>
                <a:cs typeface="Comic Sans MS"/>
              </a:rPr>
              <a:t>kaynak</a:t>
            </a:r>
            <a:r>
              <a:rPr lang="tr-TR" dirty="0" smtClean="0">
                <a:latin typeface="Comic Sans MS"/>
                <a:cs typeface="Comic Sans MS"/>
              </a:rPr>
              <a:t> oluşturur</a:t>
            </a:r>
          </a:p>
          <a:p>
            <a:pPr>
              <a:lnSpc>
                <a:spcPct val="120000"/>
              </a:lnSpc>
            </a:pPr>
            <a:r>
              <a:rPr lang="tr-TR" dirty="0" smtClean="0">
                <a:latin typeface="Comic Sans MS"/>
                <a:cs typeface="Comic Sans MS"/>
              </a:rPr>
              <a:t>Projenin </a:t>
            </a:r>
            <a:r>
              <a:rPr lang="tr-TR" b="1" dirty="0">
                <a:solidFill>
                  <a:srgbClr val="008000"/>
                </a:solidFill>
                <a:latin typeface="Comic Sans MS"/>
                <a:cs typeface="Comic Sans MS"/>
              </a:rPr>
              <a:t>sürdürülebilirliği</a:t>
            </a:r>
            <a:r>
              <a:rPr lang="tr-TR" dirty="0" smtClean="0">
                <a:latin typeface="Comic Sans MS"/>
                <a:cs typeface="Comic Sans MS"/>
              </a:rPr>
              <a:t> için yöntem bulur</a:t>
            </a:r>
          </a:p>
        </p:txBody>
      </p:sp>
    </p:spTree>
    <p:extLst>
      <p:ext uri="{BB962C8B-B14F-4D97-AF65-F5344CB8AC3E}">
        <p14:creationId xmlns:p14="http://schemas.microsoft.com/office/powerpoint/2010/main" xmlns="" val="367939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979" y="274638"/>
            <a:ext cx="7737709" cy="970590"/>
          </a:xfrm>
        </p:spPr>
        <p:txBody>
          <a:bodyPr>
            <a:normAutofit fontScale="90000"/>
          </a:bodyPr>
          <a:lstStyle/>
          <a:p>
            <a:pPr algn="ctr"/>
            <a:r>
              <a:rPr lang="tr-TR" b="1" dirty="0">
                <a:effectLst/>
              </a:rPr>
              <a:t>Bireysel </a:t>
            </a:r>
            <a:r>
              <a:rPr lang="tr-TR" b="1" dirty="0" smtClean="0">
                <a:effectLst/>
              </a:rPr>
              <a:t>gönüllülüğün sebepleri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2682" y="1245228"/>
            <a:ext cx="7861006" cy="5003172"/>
          </a:xfrm>
        </p:spPr>
        <p:txBody>
          <a:bodyPr numCol="2">
            <a:normAutofit fontScale="85000" lnSpcReduction="20000"/>
          </a:bodyPr>
          <a:lstStyle/>
          <a:p>
            <a:pPr>
              <a:lnSpc>
                <a:spcPct val="110000"/>
              </a:lnSpc>
              <a:buFont typeface="Wingdings" charset="2"/>
              <a:buChar char="ü"/>
            </a:pPr>
            <a:r>
              <a:rPr lang="tr-TR" sz="3900" dirty="0" smtClean="0"/>
              <a:t>yalnızlık </a:t>
            </a:r>
            <a:r>
              <a:rPr lang="tr-TR" sz="3900" dirty="0"/>
              <a:t>giderme</a:t>
            </a:r>
            <a:r>
              <a:rPr lang="tr-TR" sz="3900" dirty="0" smtClean="0"/>
              <a:t>,</a:t>
            </a:r>
          </a:p>
          <a:p>
            <a:pPr>
              <a:lnSpc>
                <a:spcPct val="110000"/>
              </a:lnSpc>
              <a:buFont typeface="Wingdings" charset="2"/>
              <a:buChar char="ü"/>
            </a:pPr>
            <a:r>
              <a:rPr lang="tr-TR" sz="3900" dirty="0" smtClean="0"/>
              <a:t>örnek kişi </a:t>
            </a:r>
            <a:r>
              <a:rPr lang="tr-TR" sz="3900" dirty="0"/>
              <a:t>olma, </a:t>
            </a:r>
            <a:endParaRPr lang="tr-TR" sz="3900" dirty="0" smtClean="0"/>
          </a:p>
          <a:p>
            <a:pPr>
              <a:lnSpc>
                <a:spcPct val="110000"/>
              </a:lnSpc>
              <a:buFont typeface="Wingdings" charset="2"/>
              <a:buChar char="ü"/>
            </a:pPr>
            <a:r>
              <a:rPr lang="tr-TR" sz="3900" dirty="0" smtClean="0"/>
              <a:t>yetki </a:t>
            </a:r>
            <a:r>
              <a:rPr lang="tr-TR" sz="3900" dirty="0"/>
              <a:t>alma, </a:t>
            </a:r>
            <a:endParaRPr lang="tr-TR" sz="3900" dirty="0" smtClean="0"/>
          </a:p>
          <a:p>
            <a:pPr>
              <a:lnSpc>
                <a:spcPct val="110000"/>
              </a:lnSpc>
              <a:buFont typeface="Wingdings" charset="2"/>
              <a:buChar char="ü"/>
            </a:pPr>
            <a:r>
              <a:rPr lang="tr-TR" sz="3900" dirty="0" smtClean="0"/>
              <a:t>kariyer geliştirme,</a:t>
            </a:r>
          </a:p>
          <a:p>
            <a:pPr>
              <a:lnSpc>
                <a:spcPct val="110000"/>
              </a:lnSpc>
              <a:buFont typeface="Wingdings" charset="2"/>
              <a:buChar char="ü"/>
            </a:pPr>
            <a:r>
              <a:rPr lang="tr-TR" sz="3900" dirty="0" smtClean="0"/>
              <a:t>aidiyet </a:t>
            </a:r>
            <a:r>
              <a:rPr lang="tr-TR" sz="3900" dirty="0"/>
              <a:t>hissi</a:t>
            </a:r>
            <a:r>
              <a:rPr lang="tr-TR" sz="3900" dirty="0" smtClean="0"/>
              <a:t>,</a:t>
            </a:r>
          </a:p>
          <a:p>
            <a:pPr>
              <a:lnSpc>
                <a:spcPct val="110000"/>
              </a:lnSpc>
              <a:buFont typeface="Wingdings" charset="2"/>
              <a:buChar char="ü"/>
            </a:pPr>
            <a:r>
              <a:rPr lang="tr-TR" sz="3900" dirty="0"/>
              <a:t>s</a:t>
            </a:r>
            <a:r>
              <a:rPr lang="tr-TR" sz="3900" dirty="0" smtClean="0"/>
              <a:t>osyalleşme,</a:t>
            </a:r>
          </a:p>
          <a:p>
            <a:pPr>
              <a:lnSpc>
                <a:spcPct val="110000"/>
              </a:lnSpc>
              <a:buFont typeface="Wingdings" charset="2"/>
              <a:buChar char="ü"/>
            </a:pPr>
            <a:r>
              <a:rPr lang="tr-TR" sz="3900" dirty="0" smtClean="0"/>
              <a:t>entelektüel gelişim, </a:t>
            </a:r>
          </a:p>
          <a:p>
            <a:pPr>
              <a:lnSpc>
                <a:spcPct val="110000"/>
              </a:lnSpc>
              <a:buFont typeface="Wingdings" charset="2"/>
              <a:buChar char="ü"/>
            </a:pPr>
            <a:r>
              <a:rPr lang="tr-TR" sz="3900" dirty="0" smtClean="0"/>
              <a:t>hünerlerini </a:t>
            </a:r>
            <a:r>
              <a:rPr lang="tr-TR" sz="3900" dirty="0"/>
              <a:t>paylaşma, </a:t>
            </a:r>
            <a:endParaRPr lang="tr-TR" sz="3900" dirty="0" smtClean="0"/>
          </a:p>
          <a:p>
            <a:pPr>
              <a:lnSpc>
                <a:spcPct val="110000"/>
              </a:lnSpc>
              <a:buFont typeface="Wingdings" charset="2"/>
              <a:buChar char="ü"/>
            </a:pPr>
            <a:endParaRPr lang="tr-TR" sz="3900" dirty="0" smtClean="0"/>
          </a:p>
          <a:p>
            <a:pPr>
              <a:lnSpc>
                <a:spcPct val="110000"/>
              </a:lnSpc>
              <a:buFont typeface="Wingdings" charset="2"/>
              <a:buChar char="ü"/>
            </a:pPr>
            <a:r>
              <a:rPr lang="tr-TR" sz="3900" dirty="0" smtClean="0"/>
              <a:t>servetini iyi amaçlara kullanma,</a:t>
            </a:r>
          </a:p>
          <a:p>
            <a:pPr>
              <a:lnSpc>
                <a:spcPct val="110000"/>
              </a:lnSpc>
              <a:buFont typeface="Wingdings" charset="2"/>
              <a:buChar char="ü"/>
            </a:pPr>
            <a:r>
              <a:rPr lang="tr-TR" sz="3900" dirty="0" smtClean="0"/>
              <a:t>imajını </a:t>
            </a:r>
            <a:r>
              <a:rPr lang="tr-TR" sz="3900" dirty="0"/>
              <a:t>iyileştirme</a:t>
            </a:r>
            <a:r>
              <a:rPr lang="tr-TR" sz="3900" dirty="0" smtClean="0"/>
              <a:t>,</a:t>
            </a:r>
          </a:p>
          <a:p>
            <a:pPr>
              <a:lnSpc>
                <a:spcPct val="110000"/>
              </a:lnSpc>
              <a:buFont typeface="Wingdings" charset="2"/>
              <a:buChar char="ü"/>
            </a:pPr>
            <a:r>
              <a:rPr lang="tr-TR" sz="3900" dirty="0" smtClean="0"/>
              <a:t>becerilerini geliştirme, </a:t>
            </a:r>
          </a:p>
          <a:p>
            <a:pPr>
              <a:lnSpc>
                <a:spcPct val="110000"/>
              </a:lnSpc>
              <a:buFont typeface="Wingdings" charset="2"/>
              <a:buChar char="ü"/>
            </a:pPr>
            <a:r>
              <a:rPr lang="tr-TR" sz="3900" dirty="0" smtClean="0"/>
              <a:t>manevi </a:t>
            </a:r>
            <a:r>
              <a:rPr lang="tr-TR" sz="3900" dirty="0"/>
              <a:t>etkenler </a:t>
            </a:r>
            <a:r>
              <a:rPr lang="tr-TR" sz="3900" dirty="0" smtClean="0"/>
              <a:t>ve</a:t>
            </a:r>
          </a:p>
          <a:p>
            <a:pPr>
              <a:lnSpc>
                <a:spcPct val="110000"/>
              </a:lnSpc>
              <a:buFont typeface="Wingdings" charset="2"/>
              <a:buChar char="ü"/>
            </a:pPr>
            <a:r>
              <a:rPr lang="tr-TR" sz="3900" dirty="0" smtClean="0"/>
              <a:t>moda</a:t>
            </a:r>
            <a:r>
              <a:rPr lang="tr-TR" sz="3600" dirty="0" smtClean="0"/>
              <a:t>...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171648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660" y="274638"/>
            <a:ext cx="7787028" cy="908945"/>
          </a:xfrm>
        </p:spPr>
        <p:txBody>
          <a:bodyPr>
            <a:normAutofit fontScale="90000"/>
          </a:bodyPr>
          <a:lstStyle/>
          <a:p>
            <a:pPr algn="ctr"/>
            <a:r>
              <a:rPr lang="tr-TR" b="1" dirty="0">
                <a:effectLst/>
              </a:rPr>
              <a:t>Kurumsal </a:t>
            </a:r>
            <a:r>
              <a:rPr lang="tr-TR" b="1" dirty="0" smtClean="0">
                <a:effectLst/>
              </a:rPr>
              <a:t>gönüllülük sebepleri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6660" y="1447800"/>
            <a:ext cx="7787028" cy="4800600"/>
          </a:xfrm>
        </p:spPr>
        <p:txBody>
          <a:bodyPr/>
          <a:lstStyle/>
          <a:p>
            <a:pPr>
              <a:buFont typeface="Wingdings" charset="2"/>
              <a:buChar char="q"/>
            </a:pPr>
            <a:r>
              <a:rPr lang="tr-TR" sz="3600" dirty="0"/>
              <a:t>K</a:t>
            </a:r>
            <a:r>
              <a:rPr lang="tr-TR" sz="3600" dirty="0" smtClean="0"/>
              <a:t>urum </a:t>
            </a:r>
            <a:r>
              <a:rPr lang="tr-TR" sz="3600" dirty="0"/>
              <a:t>yöneticisinin </a:t>
            </a:r>
            <a:r>
              <a:rPr lang="tr-TR" sz="3600" dirty="0">
                <a:solidFill>
                  <a:srgbClr val="0000FF"/>
                </a:solidFill>
              </a:rPr>
              <a:t>gözüne girme</a:t>
            </a:r>
            <a:r>
              <a:rPr lang="tr-TR" sz="3600" dirty="0"/>
              <a:t>, </a:t>
            </a:r>
            <a:endParaRPr lang="tr-TR" sz="3600" dirty="0" smtClean="0"/>
          </a:p>
          <a:p>
            <a:pPr>
              <a:buFont typeface="Wingdings" charset="2"/>
              <a:buChar char="q"/>
            </a:pPr>
            <a:r>
              <a:rPr lang="tr-TR" sz="3600" dirty="0"/>
              <a:t>b</a:t>
            </a:r>
            <a:r>
              <a:rPr lang="tr-TR" sz="3600" dirty="0" smtClean="0"/>
              <a:t>u yolla </a:t>
            </a:r>
            <a:r>
              <a:rPr lang="tr-TR" sz="3600" dirty="0" smtClean="0">
                <a:solidFill>
                  <a:srgbClr val="0000FF"/>
                </a:solidFill>
              </a:rPr>
              <a:t>kariyer</a:t>
            </a:r>
            <a:r>
              <a:rPr lang="tr-TR" sz="3600" dirty="0" smtClean="0"/>
              <a:t> </a:t>
            </a:r>
            <a:r>
              <a:rPr lang="tr-TR" sz="3600" dirty="0"/>
              <a:t>fırsatı oluşturma, </a:t>
            </a:r>
            <a:endParaRPr lang="tr-TR" sz="3600" dirty="0" smtClean="0"/>
          </a:p>
          <a:p>
            <a:pPr>
              <a:buFont typeface="Wingdings" charset="2"/>
              <a:buChar char="q"/>
            </a:pPr>
            <a:r>
              <a:rPr lang="tr-TR" sz="3600" dirty="0" smtClean="0"/>
              <a:t>toplumda </a:t>
            </a:r>
            <a:r>
              <a:rPr lang="tr-TR" sz="3600" dirty="0">
                <a:solidFill>
                  <a:srgbClr val="0000FF"/>
                </a:solidFill>
              </a:rPr>
              <a:t>iyi şirket imajı </a:t>
            </a:r>
            <a:r>
              <a:rPr lang="tr-TR" sz="3600" dirty="0"/>
              <a:t>oluşturma, </a:t>
            </a:r>
            <a:endParaRPr lang="tr-TR" sz="3600" dirty="0" smtClean="0"/>
          </a:p>
          <a:p>
            <a:pPr>
              <a:buFont typeface="Wingdings" charset="2"/>
              <a:buChar char="q"/>
            </a:pPr>
            <a:r>
              <a:rPr lang="tr-TR" sz="3600" dirty="0" smtClean="0"/>
              <a:t>sosyal </a:t>
            </a:r>
            <a:r>
              <a:rPr lang="tr-TR" sz="3600" dirty="0">
                <a:solidFill>
                  <a:srgbClr val="0000FF"/>
                </a:solidFill>
              </a:rPr>
              <a:t>sorumluluk</a:t>
            </a:r>
            <a:r>
              <a:rPr lang="tr-TR" sz="3600" dirty="0"/>
              <a:t> bilincinde olma, </a:t>
            </a:r>
            <a:endParaRPr lang="tr-TR" sz="3600" dirty="0" smtClean="0"/>
          </a:p>
          <a:p>
            <a:pPr>
              <a:buFont typeface="Wingdings" charset="2"/>
              <a:buChar char="q"/>
            </a:pPr>
            <a:r>
              <a:rPr lang="tr-TR" sz="3600" dirty="0" smtClean="0"/>
              <a:t>pazarda </a:t>
            </a:r>
            <a:r>
              <a:rPr lang="tr-TR" sz="3600" dirty="0"/>
              <a:t>rakiplere karşı </a:t>
            </a:r>
            <a:r>
              <a:rPr lang="tr-TR" sz="3600" dirty="0" smtClean="0">
                <a:solidFill>
                  <a:srgbClr val="0000FF"/>
                </a:solidFill>
              </a:rPr>
              <a:t>avantaj</a:t>
            </a:r>
            <a:r>
              <a:rPr lang="tr-TR" sz="3600" dirty="0" smtClean="0"/>
              <a:t> </a:t>
            </a:r>
            <a:r>
              <a:rPr lang="tr-TR" sz="3600" dirty="0"/>
              <a:t>sağlama</a:t>
            </a:r>
            <a:r>
              <a:rPr lang="tr-TR" sz="3600" dirty="0" smtClean="0"/>
              <a:t>,</a:t>
            </a:r>
          </a:p>
          <a:p>
            <a:pPr>
              <a:buFont typeface="Wingdings" charset="2"/>
              <a:buChar char="q"/>
            </a:pPr>
            <a:r>
              <a:rPr lang="tr-TR" sz="3600" dirty="0" smtClean="0"/>
              <a:t>vergiden </a:t>
            </a:r>
            <a:r>
              <a:rPr lang="tr-TR" sz="3600" dirty="0">
                <a:solidFill>
                  <a:srgbClr val="0000FF"/>
                </a:solidFill>
              </a:rPr>
              <a:t>muafiyet</a:t>
            </a:r>
            <a:r>
              <a:rPr lang="tr-TR" sz="3600" dirty="0"/>
              <a:t> vb. </a:t>
            </a:r>
            <a:r>
              <a:rPr lang="tr-TR" sz="3600" dirty="0" smtClean="0"/>
              <a:t>etkenler...</a:t>
            </a:r>
          </a:p>
          <a:p>
            <a:pPr marL="82296" indent="0">
              <a:buNone/>
            </a:pPr>
            <a:r>
              <a:rPr lang="tr-TR" sz="1600" dirty="0" smtClean="0"/>
              <a:t>     (</a:t>
            </a:r>
            <a:r>
              <a:rPr lang="tr-TR" sz="1600" dirty="0" err="1"/>
              <a:t>Özmutaf</a:t>
            </a:r>
            <a:r>
              <a:rPr lang="tr-TR" sz="1600" dirty="0"/>
              <a:t>, 2007: 153-154).</a:t>
            </a:r>
            <a:endParaRPr lang="en-US" sz="1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7341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Gönüllülük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keyfilik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değildir</a:t>
            </a:r>
            <a:r>
              <a:rPr lang="en-US" dirty="0" smtClean="0">
                <a:solidFill>
                  <a:srgbClr val="FF0000"/>
                </a:solidFill>
              </a:rPr>
              <a:t>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1" cy="4800600"/>
          </a:xfrm>
        </p:spPr>
        <p:txBody>
          <a:bodyPr>
            <a:normAutofit lnSpcReduction="10000"/>
          </a:bodyPr>
          <a:lstStyle/>
          <a:p>
            <a:r>
              <a:rPr lang="tr-TR" sz="3900" dirty="0"/>
              <a:t>H</a:t>
            </a:r>
            <a:r>
              <a:rPr lang="tr-TR" sz="3900" dirty="0" smtClean="0"/>
              <a:t>ür </a:t>
            </a:r>
            <a:r>
              <a:rPr lang="tr-TR" sz="3900" dirty="0"/>
              <a:t>tercihiyle </a:t>
            </a:r>
            <a:r>
              <a:rPr lang="tr-TR" sz="3900" b="1" dirty="0" smtClean="0">
                <a:solidFill>
                  <a:srgbClr val="0000FF"/>
                </a:solidFill>
              </a:rPr>
              <a:t>gönüllü</a:t>
            </a:r>
            <a:r>
              <a:rPr lang="tr-TR" sz="3900" b="1" dirty="0" smtClean="0"/>
              <a:t> </a:t>
            </a:r>
            <a:r>
              <a:rPr lang="tr-TR" sz="3900" dirty="0"/>
              <a:t>olan kişi </a:t>
            </a:r>
            <a:r>
              <a:rPr lang="tr-TR" sz="3900" dirty="0" smtClean="0"/>
              <a:t>görevlendirildikten </a:t>
            </a:r>
            <a:r>
              <a:rPr lang="tr-TR" sz="3900" dirty="0"/>
              <a:t>sonra </a:t>
            </a:r>
            <a:endParaRPr lang="tr-TR" sz="3900" dirty="0" smtClean="0"/>
          </a:p>
          <a:p>
            <a:pPr marL="82296" indent="0">
              <a:buNone/>
            </a:pPr>
            <a:r>
              <a:rPr lang="tr-TR" sz="3900" dirty="0" smtClean="0"/>
              <a:t>  üstlendiği </a:t>
            </a:r>
            <a:r>
              <a:rPr lang="tr-TR" sz="3900" dirty="0"/>
              <a:t>işi </a:t>
            </a:r>
            <a:r>
              <a:rPr lang="tr-TR" sz="3900" dirty="0">
                <a:solidFill>
                  <a:srgbClr val="0000FF"/>
                </a:solidFill>
              </a:rPr>
              <a:t>isteyerek</a:t>
            </a:r>
            <a:r>
              <a:rPr lang="tr-TR" sz="3900" dirty="0"/>
              <a:t>, </a:t>
            </a:r>
            <a:endParaRPr lang="tr-TR" sz="3900" dirty="0" smtClean="0"/>
          </a:p>
          <a:p>
            <a:pPr marL="82296" indent="0">
              <a:buNone/>
            </a:pPr>
            <a:r>
              <a:rPr lang="tr-TR" sz="3900" dirty="0" smtClean="0">
                <a:solidFill>
                  <a:srgbClr val="0000FF"/>
                </a:solidFill>
              </a:rPr>
              <a:t>  gönülden</a:t>
            </a:r>
            <a:r>
              <a:rPr lang="tr-TR" sz="3900" dirty="0" smtClean="0"/>
              <a:t> yapmalıdır. </a:t>
            </a:r>
          </a:p>
          <a:p>
            <a:r>
              <a:rPr lang="tr-TR" sz="3900" dirty="0" smtClean="0"/>
              <a:t>Gönüllünün </a:t>
            </a:r>
            <a:r>
              <a:rPr lang="tr-TR" sz="3900" dirty="0">
                <a:solidFill>
                  <a:srgbClr val="FF0000"/>
                </a:solidFill>
              </a:rPr>
              <a:t>üzerine aldığı </a:t>
            </a:r>
            <a:r>
              <a:rPr lang="tr-TR" sz="3900" dirty="0" smtClean="0">
                <a:solidFill>
                  <a:srgbClr val="FF0000"/>
                </a:solidFill>
              </a:rPr>
              <a:t>işi </a:t>
            </a:r>
            <a:r>
              <a:rPr lang="tr-TR" sz="3900" dirty="0">
                <a:solidFill>
                  <a:srgbClr val="FF0000"/>
                </a:solidFill>
              </a:rPr>
              <a:t>yapmaması,</a:t>
            </a:r>
            <a:r>
              <a:rPr lang="tr-TR" sz="3900" dirty="0"/>
              <a:t> </a:t>
            </a:r>
            <a:r>
              <a:rPr lang="tr-TR" sz="3900" dirty="0" smtClean="0">
                <a:solidFill>
                  <a:srgbClr val="FF0000"/>
                </a:solidFill>
              </a:rPr>
              <a:t>geciktirmesi</a:t>
            </a:r>
            <a:r>
              <a:rPr lang="tr-TR" sz="3900" dirty="0" smtClean="0"/>
              <a:t> </a:t>
            </a:r>
            <a:r>
              <a:rPr lang="tr-TR" sz="3900" dirty="0"/>
              <a:t>ya da </a:t>
            </a:r>
            <a:r>
              <a:rPr lang="tr-TR" sz="3900" dirty="0" smtClean="0">
                <a:solidFill>
                  <a:srgbClr val="FF0000"/>
                </a:solidFill>
              </a:rPr>
              <a:t>savsaklaması </a:t>
            </a:r>
            <a:r>
              <a:rPr lang="tr-TR" sz="3900" dirty="0" smtClean="0"/>
              <a:t>gönüllüden beklenmeyecek davranışlardır</a:t>
            </a:r>
            <a:r>
              <a:rPr lang="tr-TR" dirty="0" smtClean="0"/>
              <a:t>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8949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396" y="274638"/>
            <a:ext cx="8021292" cy="773326"/>
          </a:xfrm>
        </p:spPr>
        <p:txBody>
          <a:bodyPr>
            <a:normAutofit fontScale="90000"/>
          </a:bodyPr>
          <a:lstStyle/>
          <a:p>
            <a:pPr algn="ctr"/>
            <a:r>
              <a:rPr lang="tr-TR" dirty="0">
                <a:effectLst/>
              </a:rPr>
              <a:t>Gönüllülüğün STK’lar </a:t>
            </a:r>
            <a:r>
              <a:rPr lang="tr-TR" dirty="0" smtClean="0">
                <a:effectLst/>
              </a:rPr>
              <a:t>Açısından Önemi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396" y="1447800"/>
            <a:ext cx="8021292" cy="4800600"/>
          </a:xfrm>
        </p:spPr>
        <p:txBody>
          <a:bodyPr/>
          <a:lstStyle/>
          <a:p>
            <a:r>
              <a:rPr lang="tr-TR" dirty="0" smtClean="0"/>
              <a:t>STK </a:t>
            </a:r>
            <a:r>
              <a:rPr lang="tr-TR" dirty="0"/>
              <a:t>çalışmalarına katılan </a:t>
            </a:r>
            <a:r>
              <a:rPr lang="tr-TR" dirty="0">
                <a:solidFill>
                  <a:srgbClr val="0000FF"/>
                </a:solidFill>
              </a:rPr>
              <a:t>gönüllüler</a:t>
            </a:r>
            <a:r>
              <a:rPr lang="tr-TR" dirty="0"/>
              <a:t>, her bireyin toplumun bir parçası olduğu bilinciyle; </a:t>
            </a:r>
            <a:endParaRPr lang="tr-TR" dirty="0" smtClean="0"/>
          </a:p>
          <a:p>
            <a:r>
              <a:rPr lang="tr-TR" dirty="0" smtClean="0"/>
              <a:t>geleceğin </a:t>
            </a:r>
            <a:r>
              <a:rPr lang="tr-TR" dirty="0"/>
              <a:t>daha iyi olması için “</a:t>
            </a:r>
            <a:r>
              <a:rPr lang="tr-TR" dirty="0">
                <a:solidFill>
                  <a:srgbClr val="0000FF"/>
                </a:solidFill>
              </a:rPr>
              <a:t>ben de bir şeyler yapabilirim</a:t>
            </a:r>
            <a:r>
              <a:rPr lang="tr-TR" dirty="0"/>
              <a:t>” düşüncesiyle</a:t>
            </a:r>
            <a:r>
              <a:rPr lang="tr-TR" dirty="0" smtClean="0"/>
              <a:t>;</a:t>
            </a:r>
          </a:p>
          <a:p>
            <a:r>
              <a:rPr lang="tr-TR" dirty="0" smtClean="0"/>
              <a:t>maddi </a:t>
            </a:r>
            <a:r>
              <a:rPr lang="tr-TR" dirty="0">
                <a:solidFill>
                  <a:srgbClr val="0000FF"/>
                </a:solidFill>
              </a:rPr>
              <a:t>imkân</a:t>
            </a:r>
            <a:r>
              <a:rPr lang="tr-TR" dirty="0"/>
              <a:t>larını, </a:t>
            </a:r>
            <a:r>
              <a:rPr lang="tr-TR" dirty="0">
                <a:solidFill>
                  <a:srgbClr val="0000FF"/>
                </a:solidFill>
              </a:rPr>
              <a:t>zaman</a:t>
            </a:r>
            <a:r>
              <a:rPr lang="tr-TR" dirty="0"/>
              <a:t>, </a:t>
            </a:r>
            <a:r>
              <a:rPr lang="tr-TR" dirty="0">
                <a:solidFill>
                  <a:srgbClr val="0000FF"/>
                </a:solidFill>
              </a:rPr>
              <a:t>emek</a:t>
            </a:r>
            <a:r>
              <a:rPr lang="tr-TR" dirty="0"/>
              <a:t> ve </a:t>
            </a:r>
            <a:r>
              <a:rPr lang="tr-TR" dirty="0">
                <a:solidFill>
                  <a:srgbClr val="0000FF"/>
                </a:solidFill>
              </a:rPr>
              <a:t>deneyim</a:t>
            </a:r>
            <a:r>
              <a:rPr lang="tr-TR" dirty="0"/>
              <a:t>lerini, </a:t>
            </a:r>
            <a:r>
              <a:rPr lang="tr-TR" dirty="0">
                <a:solidFill>
                  <a:srgbClr val="0000FF"/>
                </a:solidFill>
              </a:rPr>
              <a:t>yetenek</a:t>
            </a:r>
            <a:r>
              <a:rPr lang="tr-TR" dirty="0"/>
              <a:t>lerini ve </a:t>
            </a:r>
            <a:r>
              <a:rPr lang="tr-TR" dirty="0">
                <a:solidFill>
                  <a:srgbClr val="0000FF"/>
                </a:solidFill>
              </a:rPr>
              <a:t>bilgi</a:t>
            </a:r>
            <a:r>
              <a:rPr lang="tr-TR" dirty="0"/>
              <a:t>lerini, </a:t>
            </a:r>
            <a:endParaRPr lang="tr-TR" dirty="0" smtClean="0"/>
          </a:p>
          <a:p>
            <a:r>
              <a:rPr lang="tr-TR" dirty="0" smtClean="0"/>
              <a:t>insani </a:t>
            </a:r>
            <a:r>
              <a:rPr lang="tr-TR" dirty="0"/>
              <a:t>ya da toplumsal bir amaç için ortaya koyan </a:t>
            </a:r>
            <a:r>
              <a:rPr lang="tr-TR" dirty="0" smtClean="0">
                <a:solidFill>
                  <a:srgbClr val="0000FF"/>
                </a:solidFill>
              </a:rPr>
              <a:t>duyarlı ve saygın </a:t>
            </a:r>
            <a:r>
              <a:rPr lang="tr-TR" dirty="0" smtClean="0"/>
              <a:t>bireylerdir</a:t>
            </a:r>
            <a:r>
              <a:rPr lang="tr-TR" dirty="0"/>
              <a:t>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3909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810313"/>
          </a:xfrm>
        </p:spPr>
        <p:txBody>
          <a:bodyPr/>
          <a:lstStyle/>
          <a:p>
            <a:pPr algn="ctr"/>
            <a:r>
              <a:rPr lang="tr-TR" dirty="0" smtClean="0"/>
              <a:t>STK’ların en önemli serveti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8990" y="1282215"/>
            <a:ext cx="7774698" cy="4966186"/>
          </a:xfrm>
        </p:spPr>
        <p:txBody>
          <a:bodyPr>
            <a:normAutofit/>
          </a:bodyPr>
          <a:lstStyle/>
          <a:p>
            <a:r>
              <a:rPr lang="tr-TR" dirty="0" smtClean="0"/>
              <a:t>STK’larda insan kaynaklarının önemli bir çoğunluğunu oluşturan </a:t>
            </a:r>
            <a:r>
              <a:rPr lang="tr-TR" dirty="0" smtClean="0">
                <a:solidFill>
                  <a:srgbClr val="0000FF"/>
                </a:solidFill>
              </a:rPr>
              <a:t>gönüllüler</a:t>
            </a:r>
            <a:r>
              <a:rPr lang="tr-TR" dirty="0" smtClean="0"/>
              <a:t>, </a:t>
            </a:r>
            <a:r>
              <a:rPr lang="tr-TR" dirty="0" smtClean="0">
                <a:solidFill>
                  <a:srgbClr val="0000FF"/>
                </a:solidFill>
              </a:rPr>
              <a:t>kuruluşun gücünü belirleyen gösterge</a:t>
            </a:r>
            <a:r>
              <a:rPr lang="tr-TR" dirty="0" smtClean="0"/>
              <a:t>lerdendir.</a:t>
            </a:r>
          </a:p>
          <a:p>
            <a:r>
              <a:rPr lang="tr-TR" dirty="0" smtClean="0">
                <a:solidFill>
                  <a:srgbClr val="0000FF"/>
                </a:solidFill>
              </a:rPr>
              <a:t>Geniş ve nitelikli gönüllü tabanı</a:t>
            </a:r>
            <a:r>
              <a:rPr lang="tr-TR" dirty="0" smtClean="0"/>
              <a:t>, gönüllü kuruluşun parasal imkânlarıyla belki de hiçbir zaman sahip olamayacağı insan kaynağını maddi bir harcama yapmadan kullanabilmesi anlamına gelmektedir. </a:t>
            </a:r>
          </a:p>
          <a:p>
            <a:pPr marL="82296" indent="0">
              <a:buNone/>
            </a:pPr>
            <a:r>
              <a:rPr lang="tr-TR" sz="1600" dirty="0" smtClean="0"/>
              <a:t>     (</a:t>
            </a:r>
            <a:r>
              <a:rPr lang="tr-TR" sz="1600" dirty="0" err="1" smtClean="0"/>
              <a:t>Akatay</a:t>
            </a:r>
            <a:r>
              <a:rPr lang="tr-TR" sz="1600" dirty="0" smtClean="0"/>
              <a:t>, 2008: 125-125).</a:t>
            </a:r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133185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803711"/>
          </a:xfrm>
        </p:spPr>
        <p:txBody>
          <a:bodyPr/>
          <a:lstStyle/>
          <a:p>
            <a:pPr algn="ctr"/>
            <a:r>
              <a:rPr lang="tr-TR" dirty="0" smtClean="0"/>
              <a:t>Gönüllü elçiler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282036"/>
            <a:ext cx="7498080" cy="4966363"/>
          </a:xfrm>
        </p:spPr>
        <p:txBody>
          <a:bodyPr/>
          <a:lstStyle/>
          <a:p>
            <a:r>
              <a:rPr lang="tr-TR" dirty="0" smtClean="0"/>
              <a:t>Nitelikli </a:t>
            </a:r>
            <a:r>
              <a:rPr lang="tr-TR" dirty="0">
                <a:solidFill>
                  <a:srgbClr val="0000FF"/>
                </a:solidFill>
              </a:rPr>
              <a:t>gönüllü sayısı </a:t>
            </a:r>
            <a:r>
              <a:rPr lang="tr-TR" dirty="0"/>
              <a:t>bir STK’nın başarısının göstergesidir. Gönüllülerin farklı bilgi ve becerilere sahip olmaları, </a:t>
            </a:r>
            <a:r>
              <a:rPr lang="tr-TR" dirty="0" smtClean="0"/>
              <a:t>yenilikçi ve </a:t>
            </a:r>
            <a:r>
              <a:rPr lang="tr-TR" dirty="0"/>
              <a:t>geliştirici olmaları STK için </a:t>
            </a:r>
            <a:r>
              <a:rPr lang="tr-TR" dirty="0">
                <a:solidFill>
                  <a:srgbClr val="0000FF"/>
                </a:solidFill>
              </a:rPr>
              <a:t>fırsatlar</a:t>
            </a:r>
            <a:r>
              <a:rPr lang="tr-TR" dirty="0"/>
              <a:t> sunar. </a:t>
            </a:r>
            <a:endParaRPr lang="en-US" dirty="0"/>
          </a:p>
          <a:p>
            <a:r>
              <a:rPr lang="tr-TR" dirty="0"/>
              <a:t>Gönüllüler, STK’ların toplumdaki </a:t>
            </a:r>
            <a:r>
              <a:rPr lang="tr-TR" dirty="0">
                <a:solidFill>
                  <a:srgbClr val="0000FF"/>
                </a:solidFill>
              </a:rPr>
              <a:t>temsilciler</a:t>
            </a:r>
            <a:r>
              <a:rPr lang="tr-TR" dirty="0"/>
              <a:t>i oldukları kadar aynı zamanda STK’lar içerisinde </a:t>
            </a:r>
            <a:r>
              <a:rPr lang="tr-TR" dirty="0">
                <a:solidFill>
                  <a:srgbClr val="0000FF"/>
                </a:solidFill>
              </a:rPr>
              <a:t>toplumun</a:t>
            </a:r>
            <a:r>
              <a:rPr lang="tr-TR" dirty="0"/>
              <a:t> temsilcileridirler.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7401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863619"/>
          </a:xfrm>
        </p:spPr>
        <p:txBody>
          <a:bodyPr/>
          <a:lstStyle/>
          <a:p>
            <a:pPr algn="ctr"/>
            <a:r>
              <a:rPr lang="tr-TR" dirty="0" smtClean="0"/>
              <a:t>Gönüllü niçin üye olur?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7455" y="1234111"/>
            <a:ext cx="7766233" cy="5014289"/>
          </a:xfrm>
        </p:spPr>
        <p:txBody>
          <a:bodyPr>
            <a:normAutofit/>
          </a:bodyPr>
          <a:lstStyle/>
          <a:p>
            <a:r>
              <a:rPr lang="tr-TR" sz="3600" dirty="0"/>
              <a:t>K</a:t>
            </a:r>
            <a:r>
              <a:rPr lang="tr-TR" sz="3600" dirty="0" smtClean="0"/>
              <a:t>uruluşun </a:t>
            </a:r>
            <a:r>
              <a:rPr lang="tr-TR" sz="3600" dirty="0">
                <a:solidFill>
                  <a:srgbClr val="0000FF"/>
                </a:solidFill>
              </a:rPr>
              <a:t>faaliyetlerine ilgi duyması </a:t>
            </a:r>
            <a:r>
              <a:rPr lang="tr-TR" sz="3600" dirty="0" smtClean="0">
                <a:solidFill>
                  <a:srgbClr val="0000FF"/>
                </a:solidFill>
              </a:rPr>
              <a:t/>
            </a:r>
            <a:br>
              <a:rPr lang="tr-TR" sz="3600" dirty="0" smtClean="0">
                <a:solidFill>
                  <a:srgbClr val="0000FF"/>
                </a:solidFill>
              </a:rPr>
            </a:br>
            <a:r>
              <a:rPr lang="tr-TR" sz="3600" dirty="0" smtClean="0"/>
              <a:t>ve </a:t>
            </a:r>
            <a:r>
              <a:rPr lang="tr-TR" sz="3600" dirty="0"/>
              <a:t>o alanda </a:t>
            </a:r>
            <a:r>
              <a:rPr lang="tr-TR" sz="3600" dirty="0">
                <a:solidFill>
                  <a:srgbClr val="0000FF"/>
                </a:solidFill>
              </a:rPr>
              <a:t>katkı yapma </a:t>
            </a:r>
            <a:r>
              <a:rPr lang="tr-TR" sz="3600" dirty="0" smtClean="0">
                <a:solidFill>
                  <a:srgbClr val="0000FF"/>
                </a:solidFill>
              </a:rPr>
              <a:t>isteği</a:t>
            </a:r>
            <a:r>
              <a:rPr lang="tr-TR" sz="3600" dirty="0" smtClean="0"/>
              <a:t>. </a:t>
            </a:r>
            <a:endParaRPr lang="en-US" sz="3600" dirty="0"/>
          </a:p>
          <a:p>
            <a:r>
              <a:rPr lang="tr-TR" sz="3600" dirty="0"/>
              <a:t>Gönüllü kaynağının etkili kullanılması STK’ların toplumda </a:t>
            </a:r>
            <a:r>
              <a:rPr lang="tr-TR" sz="3600" dirty="0">
                <a:solidFill>
                  <a:srgbClr val="0000FF"/>
                </a:solidFill>
              </a:rPr>
              <a:t>tanınmasında ve benimsenmesinde</a:t>
            </a:r>
            <a:r>
              <a:rPr lang="tr-TR" sz="3600" dirty="0"/>
              <a:t> </a:t>
            </a:r>
            <a:r>
              <a:rPr lang="tr-TR" sz="3600" dirty="0" smtClean="0"/>
              <a:t>avantaj </a:t>
            </a:r>
            <a:r>
              <a:rPr lang="tr-TR" sz="3600" dirty="0"/>
              <a:t>sağlar. </a:t>
            </a:r>
            <a:endParaRPr lang="tr-TR" sz="3600" dirty="0" smtClean="0"/>
          </a:p>
          <a:p>
            <a:r>
              <a:rPr lang="tr-TR" sz="3600" dirty="0" smtClean="0"/>
              <a:t>Gönüllüleri </a:t>
            </a:r>
            <a:r>
              <a:rPr lang="tr-TR" sz="3600" dirty="0"/>
              <a:t>ve gönüllü faaliyetleri etkin olan STK’ların </a:t>
            </a:r>
            <a:r>
              <a:rPr lang="tr-TR" sz="3600" dirty="0">
                <a:solidFill>
                  <a:srgbClr val="0000FF"/>
                </a:solidFill>
              </a:rPr>
              <a:t>hizmet kalitesi </a:t>
            </a:r>
            <a:r>
              <a:rPr lang="tr-TR" sz="3600" dirty="0"/>
              <a:t>ve </a:t>
            </a:r>
            <a:r>
              <a:rPr lang="tr-TR" sz="3600" dirty="0">
                <a:solidFill>
                  <a:srgbClr val="0000FF"/>
                </a:solidFill>
              </a:rPr>
              <a:t>sürdürülebilirliği</a:t>
            </a:r>
            <a:r>
              <a:rPr lang="tr-TR" sz="3600" dirty="0"/>
              <a:t> </a:t>
            </a:r>
            <a:r>
              <a:rPr lang="tr-TR" sz="3600" dirty="0" smtClean="0"/>
              <a:t>artar</a:t>
            </a:r>
            <a:r>
              <a:rPr lang="tr-TR" sz="3600" dirty="0"/>
              <a:t>. </a:t>
            </a:r>
            <a:endParaRPr lang="en-US" sz="3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6717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923528"/>
          </a:xfrm>
        </p:spPr>
        <p:txBody>
          <a:bodyPr>
            <a:normAutofit/>
          </a:bodyPr>
          <a:lstStyle/>
          <a:p>
            <a:pPr lvl="0" algn="ctr"/>
            <a:r>
              <a:rPr lang="tr-TR" b="1" dirty="0" smtClean="0">
                <a:effectLst/>
              </a:rPr>
              <a:t>Yönetim ihtiyacı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z="4000" dirty="0">
                <a:solidFill>
                  <a:srgbClr val="0000FF"/>
                </a:solidFill>
              </a:rPr>
              <a:t>İki insanın </a:t>
            </a:r>
            <a:r>
              <a:rPr lang="tr-TR" sz="4000" dirty="0"/>
              <a:t>belirli bir amaç doğrultusunda hedeflerini gerçekleştirebilmeleri için </a:t>
            </a:r>
            <a:r>
              <a:rPr lang="tr-TR" sz="4000" dirty="0">
                <a:solidFill>
                  <a:srgbClr val="0000FF"/>
                </a:solidFill>
              </a:rPr>
              <a:t>ortak</a:t>
            </a:r>
            <a:r>
              <a:rPr lang="tr-TR" sz="4000" dirty="0"/>
              <a:t> olarak </a:t>
            </a:r>
            <a:r>
              <a:rPr lang="tr-TR" sz="4000" dirty="0">
                <a:solidFill>
                  <a:srgbClr val="0000FF"/>
                </a:solidFill>
              </a:rPr>
              <a:t>faaliyeti</a:t>
            </a:r>
            <a:r>
              <a:rPr lang="tr-TR" sz="4000" dirty="0"/>
              <a:t> gerçekleştirme çabasına girdikleri yerde yönetim olgusunun varlığı kaçınılmazdır. </a:t>
            </a:r>
            <a:r>
              <a:rPr lang="tr-TR" sz="1600" dirty="0"/>
              <a:t>(Erken, 2008: 9).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337105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911546"/>
          </a:xfrm>
        </p:spPr>
        <p:txBody>
          <a:bodyPr/>
          <a:lstStyle/>
          <a:p>
            <a:pPr algn="ctr"/>
            <a:r>
              <a:rPr lang="tr-TR" b="1" dirty="0">
                <a:effectLst/>
              </a:rPr>
              <a:t>Gönüllü Yönetimi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0310" y="1186185"/>
            <a:ext cx="7903378" cy="5062216"/>
          </a:xfrm>
        </p:spPr>
        <p:txBody>
          <a:bodyPr>
            <a:normAutofit lnSpcReduction="10000"/>
          </a:bodyPr>
          <a:lstStyle/>
          <a:p>
            <a:pPr lvl="0"/>
            <a:r>
              <a:rPr lang="tr-TR" sz="3600" dirty="0"/>
              <a:t>STK’ların </a:t>
            </a:r>
            <a:r>
              <a:rPr lang="tr-TR" sz="3600" dirty="0">
                <a:solidFill>
                  <a:srgbClr val="0000FF"/>
                </a:solidFill>
              </a:rPr>
              <a:t>misyonunu</a:t>
            </a:r>
            <a:r>
              <a:rPr lang="tr-TR" sz="3600" dirty="0"/>
              <a:t> başarılı bir şekilde gerçekleştirebilmesi ve </a:t>
            </a:r>
            <a:r>
              <a:rPr lang="tr-TR" sz="3600" dirty="0">
                <a:solidFill>
                  <a:srgbClr val="0000FF"/>
                </a:solidFill>
              </a:rPr>
              <a:t>sürdürülebilirliği</a:t>
            </a:r>
            <a:r>
              <a:rPr lang="tr-TR" sz="3600" dirty="0"/>
              <a:t> sağlaması için tıpkı kâr amacı güden kuruluşlar gibi iyi bir </a:t>
            </a:r>
            <a:r>
              <a:rPr lang="tr-TR" sz="3600" dirty="0">
                <a:solidFill>
                  <a:srgbClr val="0000FF"/>
                </a:solidFill>
              </a:rPr>
              <a:t>planlama ve yönetim </a:t>
            </a:r>
            <a:r>
              <a:rPr lang="tr-TR" sz="3600" dirty="0"/>
              <a:t>sürecine </a:t>
            </a:r>
            <a:r>
              <a:rPr lang="tr-TR" sz="3600" dirty="0" smtClean="0"/>
              <a:t>muhtaçtır</a:t>
            </a:r>
            <a:r>
              <a:rPr lang="tr-TR" sz="3600" dirty="0"/>
              <a:t>. </a:t>
            </a:r>
            <a:endParaRPr lang="tr-TR" sz="3600" dirty="0" smtClean="0"/>
          </a:p>
          <a:p>
            <a:pPr lvl="0"/>
            <a:r>
              <a:rPr lang="tr-TR" sz="3600" dirty="0" smtClean="0"/>
              <a:t>Bu </a:t>
            </a:r>
            <a:r>
              <a:rPr lang="tr-TR" sz="3600" dirty="0"/>
              <a:t>süreçlerin en önemli kısmı ise </a:t>
            </a:r>
            <a:r>
              <a:rPr lang="tr-TR" sz="3600" dirty="0">
                <a:solidFill>
                  <a:srgbClr val="0000FF"/>
                </a:solidFill>
              </a:rPr>
              <a:t>gönüllü kaynağı</a:t>
            </a:r>
            <a:r>
              <a:rPr lang="tr-TR" sz="3600" dirty="0"/>
              <a:t> ile ilgili olandır. </a:t>
            </a:r>
            <a:endParaRPr lang="tr-TR" sz="3600" dirty="0" smtClean="0"/>
          </a:p>
          <a:p>
            <a:pPr lvl="0"/>
            <a:r>
              <a:rPr lang="tr-TR" sz="3600" dirty="0"/>
              <a:t>Gönüllü yönetimi, sayıları </a:t>
            </a:r>
            <a:r>
              <a:rPr lang="tr-TR" sz="3600" dirty="0" smtClean="0"/>
              <a:t>150 bini aşan </a:t>
            </a:r>
            <a:r>
              <a:rPr lang="tr-TR" sz="3600" dirty="0"/>
              <a:t>STK’lar için </a:t>
            </a:r>
            <a:r>
              <a:rPr lang="tr-TR" sz="3600" dirty="0">
                <a:solidFill>
                  <a:srgbClr val="0000FF"/>
                </a:solidFill>
              </a:rPr>
              <a:t>zorunlu</a:t>
            </a:r>
            <a:r>
              <a:rPr lang="tr-TR" sz="3600" dirty="0"/>
              <a:t> hale gelmiştir.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280883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Gönüllü</a:t>
            </a:r>
            <a:r>
              <a:rPr lang="en-US" dirty="0" smtClean="0"/>
              <a:t> </a:t>
            </a:r>
            <a:r>
              <a:rPr lang="en-US" dirty="0" err="1" smtClean="0"/>
              <a:t>yönetimi</a:t>
            </a:r>
            <a:r>
              <a:rPr lang="en-US" dirty="0" smtClean="0"/>
              <a:t> ne </a:t>
            </a:r>
            <a:r>
              <a:rPr lang="en-US" dirty="0" err="1" smtClean="0"/>
              <a:t>işe</a:t>
            </a:r>
            <a:r>
              <a:rPr lang="en-US" dirty="0" smtClean="0"/>
              <a:t> </a:t>
            </a:r>
            <a:r>
              <a:rPr lang="en-US" dirty="0" err="1" smtClean="0"/>
              <a:t>yarar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0212" y="1447800"/>
            <a:ext cx="7843476" cy="4800600"/>
          </a:xfrm>
        </p:spPr>
        <p:txBody>
          <a:bodyPr>
            <a:noAutofit/>
          </a:bodyPr>
          <a:lstStyle/>
          <a:p>
            <a:r>
              <a:rPr lang="tr-TR" sz="3600" dirty="0"/>
              <a:t>Türkiye’de </a:t>
            </a:r>
            <a:r>
              <a:rPr lang="tr-TR" sz="3600" dirty="0">
                <a:solidFill>
                  <a:srgbClr val="FF0000"/>
                </a:solidFill>
              </a:rPr>
              <a:t>gönüllü kaynağın eksik olması </a:t>
            </a:r>
            <a:r>
              <a:rPr lang="tr-TR" sz="3600" dirty="0"/>
              <a:t>sebebiyle STK’lar </a:t>
            </a:r>
            <a:r>
              <a:rPr lang="tr-TR" sz="3600" dirty="0">
                <a:solidFill>
                  <a:srgbClr val="FF0000"/>
                </a:solidFill>
              </a:rPr>
              <a:t>yetersiz</a:t>
            </a:r>
            <a:r>
              <a:rPr lang="tr-TR" sz="3600" dirty="0"/>
              <a:t> kalmaktadır. </a:t>
            </a:r>
            <a:endParaRPr lang="tr-TR" sz="3600" dirty="0" smtClean="0"/>
          </a:p>
          <a:p>
            <a:r>
              <a:rPr lang="tr-TR" sz="3600" dirty="0" smtClean="0">
                <a:solidFill>
                  <a:srgbClr val="FF0000"/>
                </a:solidFill>
              </a:rPr>
              <a:t>Sorunlu </a:t>
            </a:r>
            <a:r>
              <a:rPr lang="tr-TR" sz="3600" dirty="0">
                <a:solidFill>
                  <a:srgbClr val="FF0000"/>
                </a:solidFill>
              </a:rPr>
              <a:t>yönetim yapısı </a:t>
            </a:r>
            <a:r>
              <a:rPr lang="tr-TR" sz="3600" dirty="0"/>
              <a:t>ve kurum içi </a:t>
            </a:r>
            <a:r>
              <a:rPr lang="tr-TR" sz="3600" dirty="0">
                <a:solidFill>
                  <a:srgbClr val="FF0000"/>
                </a:solidFill>
              </a:rPr>
              <a:t>işbirliğinin düşük olması</a:t>
            </a:r>
            <a:r>
              <a:rPr lang="tr-TR" sz="3600" dirty="0"/>
              <a:t>ndan kaynaklanan bu durumun üstesinden gelinebilmesinin en önemli yollarından biri ise </a:t>
            </a:r>
            <a:r>
              <a:rPr lang="tr-TR" sz="3600" dirty="0">
                <a:solidFill>
                  <a:srgbClr val="0000FF"/>
                </a:solidFill>
              </a:rPr>
              <a:t>gönüllü yönetimi</a:t>
            </a:r>
            <a:r>
              <a:rPr lang="tr-TR" sz="3600" dirty="0"/>
              <a:t>dir.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211546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660066"/>
                </a:solidFill>
              </a:rPr>
              <a:t>Sosyal Girişimcinin Özellikleri-1</a:t>
            </a:r>
            <a:endParaRPr lang="tr-TR" dirty="0">
              <a:solidFill>
                <a:srgbClr val="66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219" y="1417638"/>
            <a:ext cx="7606481" cy="4836361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tr-TR" dirty="0" smtClean="0">
                <a:solidFill>
                  <a:srgbClr val="FF0000"/>
                </a:solidFill>
                <a:latin typeface="Comic Sans MS"/>
                <a:cs typeface="Comic Sans MS"/>
              </a:rPr>
              <a:t>Sorunların </a:t>
            </a:r>
            <a:r>
              <a:rPr lang="tr-TR" b="1" dirty="0">
                <a:solidFill>
                  <a:srgbClr val="008000"/>
                </a:solidFill>
                <a:latin typeface="Comic Sans MS"/>
                <a:cs typeface="Comic Sans MS"/>
              </a:rPr>
              <a:t>farkına</a:t>
            </a:r>
            <a:r>
              <a:rPr lang="tr-TR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tr-TR" dirty="0" smtClean="0">
                <a:latin typeface="Comic Sans MS"/>
                <a:cs typeface="Comic Sans MS"/>
              </a:rPr>
              <a:t>varır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tr-TR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Başarılı </a:t>
            </a:r>
            <a:r>
              <a:rPr lang="tr-TR" dirty="0" smtClean="0">
                <a:latin typeface="Comic Sans MS"/>
                <a:cs typeface="Comic Sans MS"/>
              </a:rPr>
              <a:t>olmayı ister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tr-TR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Mücadele </a:t>
            </a:r>
            <a:r>
              <a:rPr lang="tr-TR" dirty="0" smtClean="0">
                <a:latin typeface="Comic Sans MS"/>
                <a:cs typeface="Comic Sans MS"/>
              </a:rPr>
              <a:t>azmi vardır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tr-TR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Sorumluluk </a:t>
            </a:r>
            <a:r>
              <a:rPr lang="tr-TR" dirty="0" smtClean="0">
                <a:latin typeface="Comic Sans MS"/>
                <a:cs typeface="Comic Sans MS"/>
              </a:rPr>
              <a:t>ve </a:t>
            </a:r>
            <a:r>
              <a:rPr lang="tr-TR" dirty="0" smtClean="0">
                <a:solidFill>
                  <a:srgbClr val="FF0000"/>
                </a:solidFill>
                <a:latin typeface="Comic Sans MS"/>
                <a:cs typeface="Comic Sans MS"/>
              </a:rPr>
              <a:t>risk</a:t>
            </a:r>
            <a:r>
              <a:rPr lang="tr-TR" dirty="0" smtClean="0">
                <a:latin typeface="Comic Sans MS"/>
                <a:cs typeface="Comic Sans MS"/>
              </a:rPr>
              <a:t> alabilir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tr-TR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Fırsatları </a:t>
            </a:r>
            <a:r>
              <a:rPr lang="tr-TR" dirty="0" smtClean="0">
                <a:latin typeface="Comic Sans MS"/>
                <a:cs typeface="Comic Sans MS"/>
              </a:rPr>
              <a:t>sezebilir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tr-TR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Ekip </a:t>
            </a:r>
            <a:r>
              <a:rPr lang="tr-TR" dirty="0" smtClean="0">
                <a:latin typeface="Comic Sans MS"/>
                <a:cs typeface="Comic Sans MS"/>
              </a:rPr>
              <a:t>halinde çalışabilir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tr-TR" b="1" dirty="0">
                <a:solidFill>
                  <a:srgbClr val="008000"/>
                </a:solidFill>
                <a:latin typeface="Comic Sans MS"/>
                <a:cs typeface="Comic Sans MS"/>
              </a:rPr>
              <a:t>Güven</a:t>
            </a:r>
            <a:r>
              <a:rPr lang="tr-TR" dirty="0" smtClean="0">
                <a:latin typeface="Comic Sans MS"/>
                <a:cs typeface="Comic Sans MS"/>
              </a:rPr>
              <a:t> duyar, güven verir</a:t>
            </a:r>
          </a:p>
        </p:txBody>
      </p:sp>
    </p:spTree>
    <p:extLst>
      <p:ext uri="{BB962C8B-B14F-4D97-AF65-F5344CB8AC3E}">
        <p14:creationId xmlns:p14="http://schemas.microsoft.com/office/powerpoint/2010/main" xmlns="" val="426212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Gönüllü</a:t>
            </a:r>
            <a:r>
              <a:rPr lang="en-US" dirty="0" smtClean="0"/>
              <a:t> </a:t>
            </a:r>
            <a:r>
              <a:rPr lang="en-US" dirty="0" err="1" smtClean="0"/>
              <a:t>yönetimi</a:t>
            </a:r>
            <a:r>
              <a:rPr lang="en-US" dirty="0" smtClean="0"/>
              <a:t> </a:t>
            </a:r>
            <a:r>
              <a:rPr lang="en-US" dirty="0" err="1" smtClean="0"/>
              <a:t>süreci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17638"/>
            <a:ext cx="7498080" cy="4830762"/>
          </a:xfrm>
        </p:spPr>
        <p:txBody>
          <a:bodyPr/>
          <a:lstStyle/>
          <a:p>
            <a:pPr marL="82296" indent="0">
              <a:buNone/>
            </a:pPr>
            <a:r>
              <a:rPr lang="tr-TR" sz="3600" dirty="0"/>
              <a:t>‘Gönüllü yönetimi’ </a:t>
            </a:r>
            <a:endParaRPr lang="tr-TR" sz="3600" dirty="0" smtClean="0"/>
          </a:p>
          <a:p>
            <a:pPr>
              <a:buFont typeface="Wingdings" charset="2"/>
              <a:buChar char="u"/>
            </a:pPr>
            <a:r>
              <a:rPr lang="tr-TR" sz="3600" dirty="0" smtClean="0"/>
              <a:t>sivil </a:t>
            </a:r>
            <a:r>
              <a:rPr lang="tr-TR" sz="3600" dirty="0"/>
              <a:t>toplum kuruluşlarına gönüllü </a:t>
            </a:r>
            <a:r>
              <a:rPr lang="tr-TR" sz="3600" dirty="0">
                <a:solidFill>
                  <a:srgbClr val="0000FF"/>
                </a:solidFill>
              </a:rPr>
              <a:t>çekilmesi</a:t>
            </a:r>
            <a:r>
              <a:rPr lang="tr-TR" sz="3600" dirty="0"/>
              <a:t>, </a:t>
            </a:r>
            <a:endParaRPr lang="tr-TR" sz="3600" dirty="0" smtClean="0"/>
          </a:p>
          <a:p>
            <a:pPr>
              <a:buFont typeface="Wingdings" charset="2"/>
              <a:buChar char="u"/>
            </a:pPr>
            <a:r>
              <a:rPr lang="tr-TR" sz="3600" dirty="0" smtClean="0"/>
              <a:t>gönüllüleri </a:t>
            </a:r>
            <a:r>
              <a:rPr lang="tr-TR" sz="3600" dirty="0"/>
              <a:t>değerlendirerek uygun programa </a:t>
            </a:r>
            <a:r>
              <a:rPr lang="tr-TR" sz="3600" dirty="0">
                <a:solidFill>
                  <a:srgbClr val="0000FF"/>
                </a:solidFill>
              </a:rPr>
              <a:t>yerleştirme</a:t>
            </a:r>
            <a:r>
              <a:rPr lang="tr-TR" sz="3600" dirty="0"/>
              <a:t> ve </a:t>
            </a:r>
            <a:endParaRPr lang="tr-TR" sz="3600" dirty="0" smtClean="0"/>
          </a:p>
          <a:p>
            <a:pPr>
              <a:buFont typeface="Wingdings" charset="2"/>
              <a:buChar char="u"/>
            </a:pPr>
            <a:r>
              <a:rPr lang="tr-TR" sz="3600" dirty="0" smtClean="0"/>
              <a:t>iyi </a:t>
            </a:r>
            <a:r>
              <a:rPr lang="tr-TR" sz="3600" dirty="0"/>
              <a:t>ilişkiler </a:t>
            </a:r>
            <a:r>
              <a:rPr lang="tr-TR" sz="3600" dirty="0">
                <a:solidFill>
                  <a:srgbClr val="0000FF"/>
                </a:solidFill>
              </a:rPr>
              <a:t>ağ</a:t>
            </a:r>
            <a:r>
              <a:rPr lang="tr-TR" sz="3600" dirty="0"/>
              <a:t>ı oluşturma </a:t>
            </a:r>
            <a:endParaRPr lang="tr-TR" sz="3600" dirty="0" smtClean="0"/>
          </a:p>
          <a:p>
            <a:pPr marL="82296" indent="0">
              <a:buNone/>
            </a:pPr>
            <a:r>
              <a:rPr lang="tr-TR" dirty="0" smtClean="0"/>
              <a:t>gibi </a:t>
            </a:r>
            <a:r>
              <a:rPr lang="tr-TR" dirty="0"/>
              <a:t>profesyonel süreçleri gerçekleştirmektedir.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0254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Profesyonel </a:t>
            </a:r>
            <a:r>
              <a:rPr lang="tr-TR" dirty="0"/>
              <a:t>gönüllü yönetimi ihtiyacı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4000" dirty="0"/>
              <a:t>Gönüllülerin </a:t>
            </a:r>
            <a:r>
              <a:rPr lang="tr-TR" sz="4000" dirty="0" smtClean="0"/>
              <a:t>daha </a:t>
            </a:r>
            <a:r>
              <a:rPr lang="tr-TR" sz="4000" dirty="0" smtClean="0">
                <a:solidFill>
                  <a:srgbClr val="0000FF"/>
                </a:solidFill>
              </a:rPr>
              <a:t>eğitimli</a:t>
            </a:r>
            <a:r>
              <a:rPr lang="tr-TR" sz="4000" dirty="0"/>
              <a:t>, </a:t>
            </a:r>
            <a:endParaRPr lang="tr-TR" sz="4000" dirty="0" smtClean="0"/>
          </a:p>
          <a:p>
            <a:r>
              <a:rPr lang="tr-TR" sz="4000" dirty="0" smtClean="0"/>
              <a:t>daha </a:t>
            </a:r>
            <a:r>
              <a:rPr lang="tr-TR" sz="4000" dirty="0"/>
              <a:t>yüksek </a:t>
            </a:r>
            <a:r>
              <a:rPr lang="tr-TR" sz="4000" dirty="0">
                <a:solidFill>
                  <a:srgbClr val="0000FF"/>
                </a:solidFill>
              </a:rPr>
              <a:t>motivasyon</a:t>
            </a:r>
            <a:r>
              <a:rPr lang="tr-TR" sz="4000" dirty="0"/>
              <a:t>a sahip, </a:t>
            </a:r>
            <a:endParaRPr lang="tr-TR" sz="4000" dirty="0" smtClean="0"/>
          </a:p>
          <a:p>
            <a:r>
              <a:rPr lang="tr-TR" sz="4000" dirty="0" smtClean="0"/>
              <a:t>bilgi</a:t>
            </a:r>
            <a:r>
              <a:rPr lang="tr-TR" sz="4000" dirty="0"/>
              <a:t>, beceri ve </a:t>
            </a:r>
            <a:r>
              <a:rPr lang="tr-TR" sz="4000" dirty="0">
                <a:solidFill>
                  <a:srgbClr val="0000FF"/>
                </a:solidFill>
              </a:rPr>
              <a:t>donanım</a:t>
            </a:r>
            <a:r>
              <a:rPr lang="tr-TR" sz="4000" dirty="0"/>
              <a:t>ı </a:t>
            </a:r>
            <a:r>
              <a:rPr lang="tr-TR" sz="4000" dirty="0" smtClean="0"/>
              <a:t>yüksek </a:t>
            </a:r>
          </a:p>
          <a:p>
            <a:r>
              <a:rPr lang="tr-TR" sz="4000" dirty="0" smtClean="0">
                <a:solidFill>
                  <a:srgbClr val="0000FF"/>
                </a:solidFill>
              </a:rPr>
              <a:t>sorgulayan</a:t>
            </a:r>
            <a:r>
              <a:rPr lang="tr-TR" sz="4000" dirty="0" smtClean="0"/>
              <a:t> </a:t>
            </a:r>
            <a:r>
              <a:rPr lang="tr-TR" sz="4000" dirty="0"/>
              <a:t>bireyler </a:t>
            </a:r>
            <a:r>
              <a:rPr lang="tr-TR" sz="4000" dirty="0" smtClean="0"/>
              <a:t>olması</a:t>
            </a:r>
          </a:p>
          <a:p>
            <a:pPr marL="82296" indent="0">
              <a:buNone/>
            </a:pPr>
            <a:r>
              <a:rPr lang="tr-TR" sz="4000" dirty="0" smtClean="0"/>
              <a:t>profesyonel </a:t>
            </a:r>
            <a:r>
              <a:rPr lang="tr-TR" sz="4000" dirty="0"/>
              <a:t>gönüllü yönetimi ihtiyacını </a:t>
            </a:r>
            <a:r>
              <a:rPr lang="tr-TR" sz="4000" dirty="0" smtClean="0"/>
              <a:t>arttırmaktadır</a:t>
            </a:r>
            <a:r>
              <a:rPr lang="tr-TR" dirty="0"/>
              <a:t>. </a:t>
            </a:r>
            <a:r>
              <a:rPr lang="tr-TR" sz="1700" dirty="0"/>
              <a:t>(</a:t>
            </a:r>
            <a:r>
              <a:rPr lang="tr-TR" sz="1700" dirty="0" err="1"/>
              <a:t>Flood</a:t>
            </a:r>
            <a:r>
              <a:rPr lang="tr-TR" sz="1700" dirty="0"/>
              <a:t> vd., 2005: 80).</a:t>
            </a:r>
            <a:endParaRPr lang="en-US" sz="17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0597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Gönüllünün</a:t>
            </a:r>
            <a:r>
              <a:rPr lang="en-US" dirty="0" smtClean="0"/>
              <a:t> </a:t>
            </a:r>
            <a:r>
              <a:rPr lang="en-US" dirty="0" err="1" smtClean="0"/>
              <a:t>eğitimi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255300"/>
            <a:ext cx="7498080" cy="4993100"/>
          </a:xfrm>
        </p:spPr>
        <p:txBody>
          <a:bodyPr/>
          <a:lstStyle/>
          <a:p>
            <a:r>
              <a:rPr lang="tr-TR" sz="3600" dirty="0">
                <a:solidFill>
                  <a:srgbClr val="0000FF"/>
                </a:solidFill>
              </a:rPr>
              <a:t>Dezavantajlı</a:t>
            </a:r>
            <a:r>
              <a:rPr lang="tr-TR" sz="3600" dirty="0"/>
              <a:t> gruplara hizmet sunan gönüllü kuruluşlar açısından gönüllü yönetiminin ayrıca bir önemi vardır. </a:t>
            </a:r>
            <a:endParaRPr lang="tr-TR" sz="3600" dirty="0" smtClean="0"/>
          </a:p>
          <a:p>
            <a:r>
              <a:rPr lang="tr-TR" sz="3600" dirty="0" smtClean="0"/>
              <a:t>Bu </a:t>
            </a:r>
            <a:r>
              <a:rPr lang="tr-TR" sz="3600" dirty="0"/>
              <a:t>gönüllülerin hizmet verdiği dezavantajlı </a:t>
            </a:r>
            <a:r>
              <a:rPr lang="tr-TR" sz="3600" dirty="0">
                <a:solidFill>
                  <a:srgbClr val="0000FF"/>
                </a:solidFill>
              </a:rPr>
              <a:t>grup hakkında bilgi sahibi olması </a:t>
            </a:r>
            <a:r>
              <a:rPr lang="tr-TR" sz="3600" dirty="0"/>
              <a:t>gerekmektedir. </a:t>
            </a:r>
            <a:endParaRPr lang="tr-TR" sz="3600" dirty="0" smtClean="0"/>
          </a:p>
          <a:p>
            <a:r>
              <a:rPr lang="tr-TR" sz="3600" dirty="0" smtClean="0"/>
              <a:t>Bu </a:t>
            </a:r>
            <a:r>
              <a:rPr lang="tr-TR" sz="3600" dirty="0"/>
              <a:t>da gönüllülere verilecek oryantasyon </a:t>
            </a:r>
            <a:r>
              <a:rPr lang="tr-TR" sz="3600" dirty="0">
                <a:solidFill>
                  <a:srgbClr val="0000FF"/>
                </a:solidFill>
              </a:rPr>
              <a:t>eğitim</a:t>
            </a:r>
            <a:r>
              <a:rPr lang="tr-TR" sz="3600" dirty="0"/>
              <a:t>i ile sağlanabilir. </a:t>
            </a:r>
            <a:endParaRPr lang="en-US" sz="3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2939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851638"/>
          </a:xfrm>
        </p:spPr>
        <p:txBody>
          <a:bodyPr/>
          <a:lstStyle/>
          <a:p>
            <a:pPr algn="ctr"/>
            <a:r>
              <a:rPr lang="tr-TR" dirty="0"/>
              <a:t>Gönüllü </a:t>
            </a:r>
            <a:r>
              <a:rPr lang="tr-TR" dirty="0" smtClean="0"/>
              <a:t>yönetimi süreci-1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057" y="1126276"/>
            <a:ext cx="8358632" cy="5122123"/>
          </a:xfrm>
        </p:spPr>
        <p:txBody>
          <a:bodyPr>
            <a:noAutofit/>
          </a:bodyPr>
          <a:lstStyle/>
          <a:p>
            <a:pPr marL="596646" indent="-514350">
              <a:lnSpc>
                <a:spcPct val="80000"/>
              </a:lnSpc>
              <a:buFont typeface="+mj-lt"/>
              <a:buAutoNum type="arabicPeriod"/>
            </a:pPr>
            <a:r>
              <a:rPr lang="tr-TR" sz="3600" dirty="0" smtClean="0"/>
              <a:t>İşe </a:t>
            </a:r>
            <a:r>
              <a:rPr lang="tr-TR" sz="3600" dirty="0" smtClean="0">
                <a:solidFill>
                  <a:srgbClr val="0000FF"/>
                </a:solidFill>
              </a:rPr>
              <a:t>uygun</a:t>
            </a:r>
            <a:r>
              <a:rPr lang="tr-TR" sz="3600" dirty="0" smtClean="0"/>
              <a:t> gönüllü seçimi, </a:t>
            </a:r>
          </a:p>
          <a:p>
            <a:pPr marL="596646" indent="-514350">
              <a:lnSpc>
                <a:spcPct val="80000"/>
              </a:lnSpc>
              <a:buFont typeface="+mj-lt"/>
              <a:buAutoNum type="arabicPeriod"/>
            </a:pPr>
            <a:r>
              <a:rPr lang="tr-TR" sz="3600" dirty="0" smtClean="0"/>
              <a:t>sürekli </a:t>
            </a:r>
            <a:r>
              <a:rPr lang="tr-TR" sz="3600" dirty="0" smtClean="0">
                <a:solidFill>
                  <a:srgbClr val="0000FF"/>
                </a:solidFill>
              </a:rPr>
              <a:t>bilgilendirme</a:t>
            </a:r>
            <a:r>
              <a:rPr lang="tr-TR" sz="3600" dirty="0" smtClean="0"/>
              <a:t>, </a:t>
            </a:r>
          </a:p>
          <a:p>
            <a:pPr marL="596646" indent="-514350">
              <a:lnSpc>
                <a:spcPct val="80000"/>
              </a:lnSpc>
              <a:buFont typeface="+mj-lt"/>
              <a:buAutoNum type="arabicPeriod"/>
            </a:pPr>
            <a:r>
              <a:rPr lang="tr-TR" sz="3600" dirty="0" smtClean="0">
                <a:solidFill>
                  <a:srgbClr val="0000FF"/>
                </a:solidFill>
              </a:rPr>
              <a:t>görev </a:t>
            </a:r>
            <a:r>
              <a:rPr lang="tr-TR" sz="3600" dirty="0">
                <a:solidFill>
                  <a:srgbClr val="0000FF"/>
                </a:solidFill>
              </a:rPr>
              <a:t>tanımı</a:t>
            </a:r>
            <a:r>
              <a:rPr lang="tr-TR" sz="3600" dirty="0"/>
              <a:t>nın </a:t>
            </a:r>
            <a:r>
              <a:rPr lang="tr-TR" sz="3600" dirty="0" smtClean="0"/>
              <a:t>yapılması,</a:t>
            </a:r>
          </a:p>
          <a:p>
            <a:pPr marL="596646" indent="-514350">
              <a:lnSpc>
                <a:spcPct val="80000"/>
              </a:lnSpc>
              <a:buFont typeface="+mj-lt"/>
              <a:buAutoNum type="arabicPeriod"/>
            </a:pPr>
            <a:r>
              <a:rPr lang="tr-TR" sz="3600" dirty="0"/>
              <a:t>e</a:t>
            </a:r>
            <a:r>
              <a:rPr lang="tr-TR" sz="3600" dirty="0" smtClean="0"/>
              <a:t>tkin-sürdürülebilir </a:t>
            </a:r>
            <a:r>
              <a:rPr lang="tr-TR" sz="3600" dirty="0">
                <a:solidFill>
                  <a:srgbClr val="0000FF"/>
                </a:solidFill>
              </a:rPr>
              <a:t>çözümler</a:t>
            </a:r>
            <a:r>
              <a:rPr lang="tr-TR" sz="3600" dirty="0"/>
              <a:t> </a:t>
            </a:r>
            <a:r>
              <a:rPr lang="tr-TR" sz="3600" dirty="0" smtClean="0"/>
              <a:t>geliştirme,</a:t>
            </a:r>
          </a:p>
          <a:p>
            <a:pPr marL="596646" indent="-514350">
              <a:lnSpc>
                <a:spcPct val="80000"/>
              </a:lnSpc>
              <a:buFont typeface="+mj-lt"/>
              <a:buAutoNum type="arabicPeriod"/>
            </a:pPr>
            <a:r>
              <a:rPr lang="tr-TR" sz="3600" dirty="0" smtClean="0"/>
              <a:t>organizasyon </a:t>
            </a:r>
            <a:r>
              <a:rPr lang="tr-TR" sz="3600" dirty="0"/>
              <a:t>ve gönüllü adına daha </a:t>
            </a:r>
            <a:r>
              <a:rPr lang="tr-TR" sz="3600" dirty="0">
                <a:solidFill>
                  <a:srgbClr val="0000FF"/>
                </a:solidFill>
              </a:rPr>
              <a:t>net bir süreç</a:t>
            </a:r>
            <a:r>
              <a:rPr lang="tr-TR" sz="3600" dirty="0"/>
              <a:t> elde </a:t>
            </a:r>
            <a:r>
              <a:rPr lang="tr-TR" sz="3600" dirty="0" smtClean="0"/>
              <a:t>etme, </a:t>
            </a:r>
          </a:p>
          <a:p>
            <a:pPr marL="596646" indent="-514350">
              <a:lnSpc>
                <a:spcPct val="80000"/>
              </a:lnSpc>
              <a:buFont typeface="+mj-lt"/>
              <a:buAutoNum type="arabicPeriod"/>
            </a:pPr>
            <a:r>
              <a:rPr lang="tr-TR" sz="3600" dirty="0" smtClean="0"/>
              <a:t>gönüllüler </a:t>
            </a:r>
            <a:r>
              <a:rPr lang="tr-TR" sz="3600" dirty="0"/>
              <a:t>arasında daha </a:t>
            </a:r>
            <a:r>
              <a:rPr lang="tr-TR" sz="3600" dirty="0">
                <a:solidFill>
                  <a:srgbClr val="0000FF"/>
                </a:solidFill>
              </a:rPr>
              <a:t>eşit</a:t>
            </a:r>
            <a:r>
              <a:rPr lang="tr-TR" sz="3600" dirty="0"/>
              <a:t> ve profesyonel </a:t>
            </a:r>
            <a:r>
              <a:rPr lang="tr-TR" sz="3600" dirty="0">
                <a:solidFill>
                  <a:srgbClr val="0000FF"/>
                </a:solidFill>
              </a:rPr>
              <a:t>hizmet </a:t>
            </a:r>
            <a:r>
              <a:rPr lang="tr-TR" sz="3600" dirty="0" smtClean="0">
                <a:solidFill>
                  <a:srgbClr val="0000FF"/>
                </a:solidFill>
              </a:rPr>
              <a:t>dağılımı</a:t>
            </a:r>
            <a:r>
              <a:rPr lang="tr-TR" sz="3600" dirty="0" smtClean="0"/>
              <a:t>, </a:t>
            </a:r>
          </a:p>
          <a:p>
            <a:pPr marL="596646" indent="-514350">
              <a:lnSpc>
                <a:spcPct val="80000"/>
              </a:lnSpc>
              <a:buFont typeface="+mj-lt"/>
              <a:buAutoNum type="arabicPeriod"/>
            </a:pPr>
            <a:r>
              <a:rPr lang="tr-TR" sz="3600" dirty="0" smtClean="0"/>
              <a:t>yaptıkları </a:t>
            </a:r>
            <a:r>
              <a:rPr lang="tr-TR" sz="3600" dirty="0"/>
              <a:t>faaliyetlere yönelik </a:t>
            </a:r>
            <a:r>
              <a:rPr lang="tr-TR" sz="3600" dirty="0">
                <a:solidFill>
                  <a:srgbClr val="0000FF"/>
                </a:solidFill>
              </a:rPr>
              <a:t>motive </a:t>
            </a:r>
            <a:r>
              <a:rPr lang="tr-TR" sz="3600" dirty="0" smtClean="0">
                <a:solidFill>
                  <a:srgbClr val="0000FF"/>
                </a:solidFill>
              </a:rPr>
              <a:t>edilmeleri</a:t>
            </a:r>
            <a:r>
              <a:rPr lang="tr-TR" sz="3600" dirty="0" smtClean="0"/>
              <a:t>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391250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116" y="274638"/>
            <a:ext cx="7941572" cy="1143000"/>
          </a:xfrm>
        </p:spPr>
        <p:txBody>
          <a:bodyPr>
            <a:normAutofit/>
          </a:bodyPr>
          <a:lstStyle/>
          <a:p>
            <a:r>
              <a:rPr lang="tr-TR" b="1" dirty="0"/>
              <a:t>G</a:t>
            </a:r>
            <a:r>
              <a:rPr lang="tr-TR" b="1" dirty="0" smtClean="0"/>
              <a:t>önüllü yönetiminin iki yönü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2116" y="1296521"/>
            <a:ext cx="7941572" cy="4951879"/>
          </a:xfrm>
        </p:spPr>
        <p:txBody>
          <a:bodyPr>
            <a:normAutofit fontScale="92500" lnSpcReduction="10000"/>
          </a:bodyPr>
          <a:lstStyle/>
          <a:p>
            <a:r>
              <a:rPr lang="tr-TR" b="1" dirty="0">
                <a:solidFill>
                  <a:srgbClr val="0000FF"/>
                </a:solidFill>
              </a:rPr>
              <a:t>G</a:t>
            </a:r>
            <a:r>
              <a:rPr lang="tr-TR" b="1" dirty="0" smtClean="0">
                <a:solidFill>
                  <a:srgbClr val="0000FF"/>
                </a:solidFill>
              </a:rPr>
              <a:t>önüllü yöneticisin</a:t>
            </a:r>
            <a:r>
              <a:rPr lang="tr-TR" dirty="0" smtClean="0"/>
              <a:t>den</a:t>
            </a:r>
            <a:r>
              <a:rPr lang="tr-TR" b="1" dirty="0" smtClean="0">
                <a:solidFill>
                  <a:srgbClr val="0000FF"/>
                </a:solidFill>
              </a:rPr>
              <a:t> </a:t>
            </a:r>
            <a:r>
              <a:rPr lang="tr-TR" dirty="0" smtClean="0"/>
              <a:t>haberdar </a:t>
            </a:r>
            <a:r>
              <a:rPr lang="tr-TR" dirty="0"/>
              <a:t>olması ve kendisini </a:t>
            </a:r>
            <a:r>
              <a:rPr lang="tr-TR" dirty="0" smtClean="0"/>
              <a:t>yönlendireceğini </a:t>
            </a:r>
            <a:r>
              <a:rPr lang="tr-TR" dirty="0"/>
              <a:t>bilmesi </a:t>
            </a:r>
            <a:r>
              <a:rPr lang="tr-TR" dirty="0" smtClean="0"/>
              <a:t>gönüllünün </a:t>
            </a:r>
            <a:r>
              <a:rPr lang="tr-TR" dirty="0" smtClean="0">
                <a:solidFill>
                  <a:srgbClr val="0000FF"/>
                </a:solidFill>
              </a:rPr>
              <a:t>motivasyon</a:t>
            </a:r>
            <a:r>
              <a:rPr lang="tr-TR" dirty="0" smtClean="0"/>
              <a:t>unu </a:t>
            </a:r>
            <a:r>
              <a:rPr lang="tr-TR" dirty="0"/>
              <a:t>ve dolayısıyla hizmet </a:t>
            </a:r>
            <a:r>
              <a:rPr lang="tr-TR" dirty="0">
                <a:solidFill>
                  <a:srgbClr val="0000FF"/>
                </a:solidFill>
              </a:rPr>
              <a:t>kalite</a:t>
            </a:r>
            <a:r>
              <a:rPr lang="tr-TR" dirty="0"/>
              <a:t>sini </a:t>
            </a:r>
            <a:r>
              <a:rPr lang="tr-TR" dirty="0" smtClean="0"/>
              <a:t>arttıracaktır.</a:t>
            </a:r>
            <a:endParaRPr lang="tr-TR" dirty="0"/>
          </a:p>
          <a:p>
            <a:r>
              <a:rPr lang="tr-TR" dirty="0" smtClean="0"/>
              <a:t>Gönüllü </a:t>
            </a:r>
            <a:r>
              <a:rPr lang="tr-TR" dirty="0"/>
              <a:t>yönetiminin </a:t>
            </a:r>
            <a:r>
              <a:rPr lang="tr-TR" dirty="0">
                <a:solidFill>
                  <a:srgbClr val="0000FF"/>
                </a:solidFill>
              </a:rPr>
              <a:t>olumlu</a:t>
            </a:r>
            <a:r>
              <a:rPr lang="tr-TR" dirty="0"/>
              <a:t> </a:t>
            </a:r>
            <a:r>
              <a:rPr lang="tr-TR" dirty="0" smtClean="0"/>
              <a:t>yönü: </a:t>
            </a:r>
          </a:p>
          <a:p>
            <a:pPr marL="82296" indent="0">
              <a:buNone/>
            </a:pPr>
            <a:r>
              <a:rPr lang="tr-TR" dirty="0" smtClean="0"/>
              <a:t>    yönetilen </a:t>
            </a:r>
            <a:r>
              <a:rPr lang="tr-TR" dirty="0"/>
              <a:t>grubun </a:t>
            </a:r>
            <a:r>
              <a:rPr lang="tr-TR" dirty="0">
                <a:solidFill>
                  <a:srgbClr val="0000FF"/>
                </a:solidFill>
              </a:rPr>
              <a:t>istekli</a:t>
            </a:r>
            <a:r>
              <a:rPr lang="tr-TR" dirty="0"/>
              <a:t> </a:t>
            </a:r>
            <a:r>
              <a:rPr lang="tr-TR" dirty="0" smtClean="0"/>
              <a:t>olmasıdır.</a:t>
            </a:r>
          </a:p>
          <a:p>
            <a:r>
              <a:rPr lang="tr-TR" dirty="0" smtClean="0">
                <a:solidFill>
                  <a:srgbClr val="FF0000"/>
                </a:solidFill>
              </a:rPr>
              <a:t>Olumsuz</a:t>
            </a:r>
            <a:r>
              <a:rPr lang="tr-TR" dirty="0" smtClean="0"/>
              <a:t> </a:t>
            </a:r>
            <a:r>
              <a:rPr lang="tr-TR" dirty="0"/>
              <a:t>yönü ise, bireylerin gönül bağlılığı dışında hiçbir </a:t>
            </a:r>
            <a:r>
              <a:rPr lang="tr-TR" dirty="0">
                <a:solidFill>
                  <a:srgbClr val="FF0000"/>
                </a:solidFill>
              </a:rPr>
              <a:t>bağlarının bulunmaması</a:t>
            </a:r>
            <a:r>
              <a:rPr lang="tr-TR" dirty="0"/>
              <a:t>dır. </a:t>
            </a:r>
            <a:r>
              <a:rPr lang="tr-TR" dirty="0" smtClean="0"/>
              <a:t>Olumsuz </a:t>
            </a:r>
            <a:r>
              <a:rPr lang="tr-TR" dirty="0"/>
              <a:t>bir durumla karşılaştığında ya da </a:t>
            </a:r>
            <a:r>
              <a:rPr lang="tr-TR" dirty="0" smtClean="0"/>
              <a:t>hiçbir </a:t>
            </a:r>
            <a:r>
              <a:rPr lang="tr-TR" dirty="0"/>
              <a:t>neden göstermeksizin gönüllülüğü </a:t>
            </a:r>
            <a:r>
              <a:rPr lang="tr-TR" dirty="0">
                <a:solidFill>
                  <a:srgbClr val="FF0000"/>
                </a:solidFill>
              </a:rPr>
              <a:t>bırakabilir</a:t>
            </a:r>
            <a:r>
              <a:rPr lang="tr-TR" dirty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9665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032235"/>
          </a:xfrm>
        </p:spPr>
        <p:txBody>
          <a:bodyPr>
            <a:normAutofit/>
          </a:bodyPr>
          <a:lstStyle/>
          <a:p>
            <a:pPr algn="ctr"/>
            <a:r>
              <a:rPr lang="tr-TR" dirty="0"/>
              <a:t>Gönüllü yönetimi </a:t>
            </a:r>
            <a:r>
              <a:rPr lang="tr-TR" dirty="0" smtClean="0"/>
              <a:t>süreci-2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96646" lvl="0" indent="-514350">
              <a:buFont typeface="+mj-lt"/>
              <a:buAutoNum type="arabicPeriod"/>
            </a:pPr>
            <a:r>
              <a:rPr lang="tr-TR" dirty="0" smtClean="0">
                <a:solidFill>
                  <a:srgbClr val="0000FF"/>
                </a:solidFill>
              </a:rPr>
              <a:t>Görev</a:t>
            </a:r>
            <a:r>
              <a:rPr lang="tr-TR" dirty="0" smtClean="0"/>
              <a:t> </a:t>
            </a:r>
            <a:r>
              <a:rPr lang="tr-TR" dirty="0">
                <a:solidFill>
                  <a:srgbClr val="0000FF"/>
                </a:solidFill>
              </a:rPr>
              <a:t>çerçevelerinin</a:t>
            </a:r>
            <a:r>
              <a:rPr lang="tr-TR" dirty="0"/>
              <a:t> belirlenmesi ve tanımlanması</a:t>
            </a:r>
            <a:endParaRPr lang="en-US" dirty="0"/>
          </a:p>
          <a:p>
            <a:pPr marL="596646" lvl="0" indent="-514350">
              <a:buFont typeface="+mj-lt"/>
              <a:buAutoNum type="arabicPeriod"/>
            </a:pPr>
            <a:r>
              <a:rPr lang="tr-TR" dirty="0" smtClean="0"/>
              <a:t>Bu çerçeveye uygun gönüllülere </a:t>
            </a:r>
            <a:r>
              <a:rPr lang="tr-TR" dirty="0">
                <a:solidFill>
                  <a:srgbClr val="0000FF"/>
                </a:solidFill>
              </a:rPr>
              <a:t>ulaşma</a:t>
            </a:r>
            <a:endParaRPr lang="en-US" dirty="0">
              <a:solidFill>
                <a:srgbClr val="0000FF"/>
              </a:solidFill>
            </a:endParaRPr>
          </a:p>
          <a:p>
            <a:pPr marL="596646" lvl="0" indent="-514350">
              <a:buFont typeface="+mj-lt"/>
              <a:buAutoNum type="arabicPeriod"/>
            </a:pPr>
            <a:r>
              <a:rPr lang="tr-TR" dirty="0"/>
              <a:t>Gönüllülerin kuruma </a:t>
            </a:r>
            <a:r>
              <a:rPr lang="tr-TR" dirty="0">
                <a:solidFill>
                  <a:srgbClr val="0000FF"/>
                </a:solidFill>
              </a:rPr>
              <a:t>oryantasyon</a:t>
            </a:r>
            <a:r>
              <a:rPr lang="tr-TR" dirty="0"/>
              <a:t>u</a:t>
            </a:r>
            <a:endParaRPr lang="en-US" dirty="0"/>
          </a:p>
          <a:p>
            <a:pPr marL="596646" lvl="0" indent="-514350">
              <a:buFont typeface="+mj-lt"/>
              <a:buAutoNum type="arabicPeriod"/>
            </a:pPr>
            <a:r>
              <a:rPr lang="tr-TR" dirty="0"/>
              <a:t>Görevlendirme ve </a:t>
            </a:r>
            <a:r>
              <a:rPr lang="tr-TR" dirty="0">
                <a:solidFill>
                  <a:srgbClr val="0000FF"/>
                </a:solidFill>
              </a:rPr>
              <a:t>seçim</a:t>
            </a:r>
            <a:endParaRPr lang="en-US" dirty="0">
              <a:solidFill>
                <a:srgbClr val="0000FF"/>
              </a:solidFill>
            </a:endParaRPr>
          </a:p>
          <a:p>
            <a:pPr marL="596646" lvl="0" indent="-514350">
              <a:buFont typeface="+mj-lt"/>
              <a:buAutoNum type="arabicPeriod"/>
            </a:pPr>
            <a:r>
              <a:rPr lang="tr-TR" dirty="0"/>
              <a:t>Kurum içi </a:t>
            </a:r>
            <a:r>
              <a:rPr lang="tr-TR" dirty="0">
                <a:solidFill>
                  <a:srgbClr val="0000FF"/>
                </a:solidFill>
              </a:rPr>
              <a:t>eğitim</a:t>
            </a:r>
            <a:endParaRPr lang="en-US" dirty="0">
              <a:solidFill>
                <a:srgbClr val="0000FF"/>
              </a:solidFill>
            </a:endParaRPr>
          </a:p>
          <a:p>
            <a:pPr marL="596646" lvl="0" indent="-514350">
              <a:buFont typeface="+mj-lt"/>
              <a:buAutoNum type="arabicPeriod"/>
            </a:pPr>
            <a:r>
              <a:rPr lang="tr-TR" dirty="0"/>
              <a:t>Gönüllülerin </a:t>
            </a:r>
            <a:r>
              <a:rPr lang="tr-TR" dirty="0">
                <a:solidFill>
                  <a:srgbClr val="0000FF"/>
                </a:solidFill>
              </a:rPr>
              <a:t>motivasyon</a:t>
            </a:r>
            <a:r>
              <a:rPr lang="tr-TR" dirty="0"/>
              <a:t>u</a:t>
            </a:r>
            <a:endParaRPr lang="en-US" dirty="0"/>
          </a:p>
          <a:p>
            <a:pPr marL="596646" lvl="0" indent="-514350">
              <a:buFont typeface="+mj-lt"/>
              <a:buAutoNum type="arabicPeriod"/>
            </a:pPr>
            <a:r>
              <a:rPr lang="tr-TR" dirty="0">
                <a:solidFill>
                  <a:srgbClr val="0000FF"/>
                </a:solidFill>
              </a:rPr>
              <a:t>Performans</a:t>
            </a:r>
            <a:r>
              <a:rPr lang="tr-TR" dirty="0"/>
              <a:t> değerlendirme</a:t>
            </a:r>
            <a:endParaRPr lang="en-US" dirty="0"/>
          </a:p>
          <a:p>
            <a:pPr marL="596646" lvl="0" indent="-514350">
              <a:buFont typeface="+mj-lt"/>
              <a:buAutoNum type="arabicPeriod"/>
            </a:pPr>
            <a:r>
              <a:rPr lang="tr-TR" dirty="0">
                <a:solidFill>
                  <a:srgbClr val="0000FF"/>
                </a:solidFill>
              </a:rPr>
              <a:t>Ödüllendirme</a:t>
            </a:r>
            <a:endParaRPr lang="en-US" dirty="0">
              <a:solidFill>
                <a:srgbClr val="0000FF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4192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/>
            <a:r>
              <a:rPr lang="tr-TR" sz="3200" b="1" dirty="0">
                <a:solidFill>
                  <a:srgbClr val="1F497D"/>
                </a:solidFill>
              </a:rPr>
              <a:t>Gönüllülerin Görev Çerçevelerinin Belirlenmesi ve Tanımlanması</a:t>
            </a:r>
            <a:endParaRPr lang="en-US" sz="2000" b="1" dirty="0">
              <a:solidFill>
                <a:srgbClr val="1F497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499" y="1447800"/>
            <a:ext cx="8325190" cy="4800600"/>
          </a:xfrm>
        </p:spPr>
        <p:txBody>
          <a:bodyPr>
            <a:normAutofit/>
          </a:bodyPr>
          <a:lstStyle/>
          <a:p>
            <a:pPr marL="825246" indent="-742950">
              <a:buFont typeface="+mj-lt"/>
              <a:buAutoNum type="arabicPeriod"/>
            </a:pPr>
            <a:r>
              <a:rPr lang="tr-TR" sz="4000" dirty="0" smtClean="0"/>
              <a:t>STK’nın </a:t>
            </a:r>
            <a:r>
              <a:rPr lang="tr-TR" sz="4000" dirty="0">
                <a:solidFill>
                  <a:srgbClr val="0000FF"/>
                </a:solidFill>
              </a:rPr>
              <a:t>misyonu</a:t>
            </a:r>
            <a:r>
              <a:rPr lang="tr-TR" sz="4000" dirty="0"/>
              <a:t> v</a:t>
            </a:r>
            <a:r>
              <a:rPr lang="tr-TR" sz="4000" dirty="0" smtClean="0"/>
              <a:t>e vizyonu</a:t>
            </a:r>
          </a:p>
          <a:p>
            <a:pPr marL="825246" indent="-742950">
              <a:buFont typeface="+mj-lt"/>
              <a:buAutoNum type="arabicPeriod"/>
            </a:pPr>
            <a:r>
              <a:rPr lang="tr-TR" sz="4000" dirty="0" smtClean="0"/>
              <a:t>hitap </a:t>
            </a:r>
            <a:r>
              <a:rPr lang="tr-TR" sz="4000" dirty="0"/>
              <a:t>edeceği </a:t>
            </a:r>
            <a:r>
              <a:rPr lang="tr-TR" sz="4000" dirty="0" smtClean="0">
                <a:solidFill>
                  <a:srgbClr val="0000FF"/>
                </a:solidFill>
              </a:rPr>
              <a:t>kesim</a:t>
            </a:r>
          </a:p>
          <a:p>
            <a:pPr marL="825246" indent="-742950">
              <a:buFont typeface="+mj-lt"/>
              <a:buAutoNum type="arabicPeriod"/>
            </a:pPr>
            <a:r>
              <a:rPr lang="tr-TR" sz="4000" dirty="0" smtClean="0"/>
              <a:t>hedef </a:t>
            </a:r>
            <a:r>
              <a:rPr lang="tr-TR" sz="4000" dirty="0"/>
              <a:t>ve </a:t>
            </a:r>
            <a:r>
              <a:rPr lang="tr-TR" sz="4000" dirty="0" smtClean="0">
                <a:solidFill>
                  <a:srgbClr val="0000FF"/>
                </a:solidFill>
              </a:rPr>
              <a:t>planlama</a:t>
            </a:r>
          </a:p>
          <a:p>
            <a:pPr marL="825246" indent="-742950">
              <a:buFont typeface="+mj-lt"/>
              <a:buAutoNum type="arabicPeriod"/>
            </a:pPr>
            <a:r>
              <a:rPr lang="tr-TR" sz="4000" dirty="0"/>
              <a:t>i</a:t>
            </a:r>
            <a:r>
              <a:rPr lang="tr-TR" sz="4000" dirty="0" smtClean="0"/>
              <a:t>şe uygun gönüllülerin </a:t>
            </a:r>
            <a:r>
              <a:rPr lang="tr-TR" sz="4000" dirty="0" smtClean="0">
                <a:solidFill>
                  <a:srgbClr val="0000FF"/>
                </a:solidFill>
              </a:rPr>
              <a:t>belirlenmesi</a:t>
            </a:r>
          </a:p>
          <a:p>
            <a:pPr marL="825246" indent="-742950">
              <a:buFont typeface="+mj-lt"/>
              <a:buAutoNum type="arabicPeriod"/>
            </a:pPr>
            <a:r>
              <a:rPr lang="tr-TR" sz="4000" dirty="0" smtClean="0"/>
              <a:t>ne </a:t>
            </a:r>
            <a:r>
              <a:rPr lang="tr-TR" sz="4000" dirty="0"/>
              <a:t>tür </a:t>
            </a:r>
            <a:r>
              <a:rPr lang="tr-TR" sz="4000" dirty="0">
                <a:solidFill>
                  <a:srgbClr val="0000FF"/>
                </a:solidFill>
              </a:rPr>
              <a:t>faaliyetler</a:t>
            </a:r>
            <a:r>
              <a:rPr lang="tr-TR" sz="4000" dirty="0"/>
              <a:t> </a:t>
            </a:r>
            <a:r>
              <a:rPr lang="tr-TR" sz="4000" dirty="0" smtClean="0"/>
              <a:t>yürütebileceği </a:t>
            </a:r>
          </a:p>
          <a:p>
            <a:pPr marL="825246" indent="-742950">
              <a:buFont typeface="+mj-lt"/>
              <a:buAutoNum type="arabicPeriod"/>
            </a:pPr>
            <a:r>
              <a:rPr lang="tr-TR" sz="4000" dirty="0" smtClean="0"/>
              <a:t>kurumun </a:t>
            </a:r>
            <a:r>
              <a:rPr lang="tr-TR" sz="4000" dirty="0"/>
              <a:t>gönüllülerden </a:t>
            </a:r>
            <a:r>
              <a:rPr lang="tr-TR" sz="4000" dirty="0" smtClean="0">
                <a:solidFill>
                  <a:srgbClr val="0000FF"/>
                </a:solidFill>
              </a:rPr>
              <a:t>beklentileri</a:t>
            </a:r>
            <a:endParaRPr lang="en-US" sz="4000" dirty="0">
              <a:solidFill>
                <a:srgbClr val="0000FF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9008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357205"/>
            <a:ext cx="7498080" cy="754099"/>
          </a:xfrm>
        </p:spPr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tr-TR" sz="4400" b="1" dirty="0" smtClean="0">
                <a:solidFill>
                  <a:srgbClr val="1F497D"/>
                </a:solidFill>
              </a:rPr>
              <a:t/>
            </a:r>
            <a:br>
              <a:rPr lang="tr-TR" sz="4400" b="1" dirty="0" smtClean="0">
                <a:solidFill>
                  <a:srgbClr val="1F497D"/>
                </a:solidFill>
              </a:rPr>
            </a:br>
            <a:r>
              <a:rPr lang="tr-TR" sz="4400" b="1" dirty="0" smtClean="0">
                <a:solidFill>
                  <a:srgbClr val="1F497D"/>
                </a:solidFill>
              </a:rPr>
              <a:t>Gönüllülere </a:t>
            </a:r>
            <a:r>
              <a:rPr lang="tr-TR" sz="4400" b="1" dirty="0">
                <a:solidFill>
                  <a:srgbClr val="1F497D"/>
                </a:solidFill>
              </a:rPr>
              <a:t>Ulaşma</a:t>
            </a:r>
            <a:r>
              <a:rPr lang="en-US" sz="3200" b="1" dirty="0">
                <a:solidFill>
                  <a:srgbClr val="1F497D"/>
                </a:solidFill>
              </a:rPr>
              <a:t/>
            </a:r>
            <a:br>
              <a:rPr lang="en-US" sz="3200" b="1" dirty="0">
                <a:solidFill>
                  <a:srgbClr val="1F497D"/>
                </a:solidFill>
              </a:rPr>
            </a:br>
            <a:endParaRPr lang="en-US" sz="4400" dirty="0">
              <a:solidFill>
                <a:srgbClr val="1F497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6290" y="1447800"/>
            <a:ext cx="8047398" cy="4800600"/>
          </a:xfrm>
        </p:spPr>
        <p:txBody>
          <a:bodyPr>
            <a:normAutofit/>
          </a:bodyPr>
          <a:lstStyle/>
          <a:p>
            <a:r>
              <a:rPr lang="tr-TR" sz="3600" dirty="0"/>
              <a:t>Gönüllülere ulaşma ve kuruma çekme aşamasında, gönüllülerin </a:t>
            </a:r>
            <a:r>
              <a:rPr lang="tr-TR" sz="3600" dirty="0" smtClean="0">
                <a:solidFill>
                  <a:srgbClr val="FF0000"/>
                </a:solidFill>
              </a:rPr>
              <a:t>davet </a:t>
            </a:r>
            <a:r>
              <a:rPr lang="tr-TR" sz="3600" dirty="0">
                <a:solidFill>
                  <a:srgbClr val="FF0000"/>
                </a:solidFill>
              </a:rPr>
              <a:t>edilme sebebinin net olarak belirlenmemesi</a:t>
            </a:r>
            <a:r>
              <a:rPr lang="tr-TR" sz="3600" dirty="0"/>
              <a:t> </a:t>
            </a:r>
            <a:r>
              <a:rPr lang="tr-TR" sz="3600" dirty="0" smtClean="0"/>
              <a:t>olumsuz izlenim doğurabilecektir</a:t>
            </a:r>
            <a:r>
              <a:rPr lang="tr-TR" sz="3600" dirty="0"/>
              <a:t>. </a:t>
            </a:r>
            <a:endParaRPr lang="en-US" sz="3600" dirty="0"/>
          </a:p>
          <a:p>
            <a:r>
              <a:rPr lang="tr-TR" sz="3600" dirty="0" smtClean="0"/>
              <a:t>Kurumun </a:t>
            </a:r>
            <a:r>
              <a:rPr lang="tr-TR" sz="3600" dirty="0"/>
              <a:t>iyi bir </a:t>
            </a:r>
            <a:r>
              <a:rPr lang="tr-TR" sz="3600" dirty="0">
                <a:solidFill>
                  <a:srgbClr val="0000FF"/>
                </a:solidFill>
              </a:rPr>
              <a:t>alt yapı</a:t>
            </a:r>
            <a:r>
              <a:rPr lang="tr-TR" sz="3600" dirty="0"/>
              <a:t>ya sahip olması, </a:t>
            </a:r>
            <a:r>
              <a:rPr lang="tr-TR" sz="3600" dirty="0">
                <a:solidFill>
                  <a:srgbClr val="0000FF"/>
                </a:solidFill>
              </a:rPr>
              <a:t>şeffaflık</a:t>
            </a:r>
            <a:r>
              <a:rPr lang="tr-TR" sz="3600" dirty="0"/>
              <a:t> ilkesini gözetmesi, </a:t>
            </a:r>
            <a:r>
              <a:rPr lang="tr-TR" sz="3600" dirty="0">
                <a:solidFill>
                  <a:srgbClr val="0000FF"/>
                </a:solidFill>
              </a:rPr>
              <a:t>hedef</a:t>
            </a:r>
            <a:r>
              <a:rPr lang="tr-TR" sz="3600" dirty="0"/>
              <a:t>lerini iyi belirlemesi ve iyi bir </a:t>
            </a:r>
            <a:r>
              <a:rPr lang="tr-TR" sz="3600" dirty="0">
                <a:solidFill>
                  <a:srgbClr val="0000FF"/>
                </a:solidFill>
              </a:rPr>
              <a:t>tanıtım süreci</a:t>
            </a:r>
            <a:r>
              <a:rPr lang="tr-TR" sz="3600" dirty="0"/>
              <a:t>ne sahip olması gerekir. </a:t>
            </a:r>
            <a:endParaRPr lang="en-US" sz="3600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3898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>
                <a:effectLst/>
              </a:rPr>
              <a:t>Gönüllü bulma kaynakları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4800600"/>
          </a:xfrm>
        </p:spPr>
        <p:txBody>
          <a:bodyPr>
            <a:normAutofit/>
          </a:bodyPr>
          <a:lstStyle/>
          <a:p>
            <a:r>
              <a:rPr lang="tr-TR" sz="3600" dirty="0">
                <a:solidFill>
                  <a:srgbClr val="0000FF"/>
                </a:solidFill>
              </a:rPr>
              <a:t>Ö</a:t>
            </a:r>
            <a:r>
              <a:rPr lang="tr-TR" sz="3600" dirty="0" smtClean="0">
                <a:solidFill>
                  <a:srgbClr val="0000FF"/>
                </a:solidFill>
              </a:rPr>
              <a:t>ğrenciler</a:t>
            </a:r>
            <a:r>
              <a:rPr lang="tr-TR" sz="3600" dirty="0"/>
              <a:t>; </a:t>
            </a:r>
            <a:endParaRPr lang="tr-TR" sz="3600" dirty="0" smtClean="0"/>
          </a:p>
          <a:p>
            <a:pPr marL="82296" indent="0">
              <a:buNone/>
            </a:pPr>
            <a:r>
              <a:rPr lang="tr-TR" sz="3600" dirty="0" smtClean="0"/>
              <a:t>   özellikle </a:t>
            </a:r>
            <a:r>
              <a:rPr lang="tr-TR" sz="3600" dirty="0"/>
              <a:t>üniversite öğrencileri, </a:t>
            </a:r>
            <a:endParaRPr lang="tr-TR" sz="3600" dirty="0" smtClean="0"/>
          </a:p>
          <a:p>
            <a:r>
              <a:rPr lang="tr-TR" sz="3600" dirty="0" smtClean="0"/>
              <a:t>paranın yanında </a:t>
            </a:r>
            <a:r>
              <a:rPr lang="tr-TR" sz="3600" dirty="0"/>
              <a:t>gönüllü desteği de verebilen </a:t>
            </a:r>
            <a:r>
              <a:rPr lang="tr-TR" sz="3600" dirty="0">
                <a:solidFill>
                  <a:srgbClr val="0000FF"/>
                </a:solidFill>
              </a:rPr>
              <a:t>işletmeler</a:t>
            </a:r>
            <a:r>
              <a:rPr lang="tr-TR" sz="3600" dirty="0"/>
              <a:t>, </a:t>
            </a:r>
            <a:endParaRPr lang="tr-TR" sz="3600" dirty="0" smtClean="0"/>
          </a:p>
          <a:p>
            <a:r>
              <a:rPr lang="tr-TR" sz="3600" dirty="0" smtClean="0">
                <a:solidFill>
                  <a:srgbClr val="0000FF"/>
                </a:solidFill>
              </a:rPr>
              <a:t>eski gönüllüler</a:t>
            </a:r>
            <a:endParaRPr lang="tr-TR" sz="3600" dirty="0" smtClean="0"/>
          </a:p>
          <a:p>
            <a:r>
              <a:rPr lang="tr-TR" sz="3600" dirty="0">
                <a:solidFill>
                  <a:srgbClr val="0000FF"/>
                </a:solidFill>
              </a:rPr>
              <a:t>e</a:t>
            </a:r>
            <a:r>
              <a:rPr lang="tr-TR" sz="3600" dirty="0" smtClean="0">
                <a:solidFill>
                  <a:srgbClr val="0000FF"/>
                </a:solidFill>
              </a:rPr>
              <a:t>mekliler</a:t>
            </a:r>
            <a:r>
              <a:rPr lang="tr-TR" sz="3600" dirty="0" smtClean="0"/>
              <a:t>,</a:t>
            </a:r>
          </a:p>
          <a:p>
            <a:r>
              <a:rPr lang="tr-TR" sz="3600" dirty="0" smtClean="0"/>
              <a:t>diğer </a:t>
            </a:r>
            <a:r>
              <a:rPr lang="tr-TR" sz="3600" dirty="0" smtClean="0">
                <a:solidFill>
                  <a:srgbClr val="0000FF"/>
                </a:solidFill>
              </a:rPr>
              <a:t>STK</a:t>
            </a:r>
            <a:r>
              <a:rPr lang="tr-TR" sz="3600" dirty="0" smtClean="0"/>
              <a:t>’lar.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120117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>
                <a:effectLst/>
              </a:rPr>
              <a:t>Gönüllülerin Kuruma Oryantasyonu</a:t>
            </a: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747" y="1103180"/>
            <a:ext cx="7421642" cy="5145219"/>
          </a:xfrm>
        </p:spPr>
        <p:txBody>
          <a:bodyPr/>
          <a:lstStyle/>
          <a:p>
            <a:r>
              <a:rPr lang="tr-TR" sz="3600" dirty="0" smtClean="0"/>
              <a:t>Oryantasyon </a:t>
            </a:r>
            <a:r>
              <a:rPr lang="tr-TR" sz="3600" dirty="0"/>
              <a:t>süreci gönüllünün </a:t>
            </a:r>
            <a:r>
              <a:rPr lang="tr-TR" sz="3600" dirty="0">
                <a:solidFill>
                  <a:srgbClr val="0000FF"/>
                </a:solidFill>
              </a:rPr>
              <a:t>kuruma ilk geldiği</a:t>
            </a:r>
            <a:r>
              <a:rPr lang="tr-TR" sz="3600" dirty="0"/>
              <a:t> ve kurum hakkında </a:t>
            </a:r>
            <a:r>
              <a:rPr lang="tr-TR" sz="3600" dirty="0">
                <a:solidFill>
                  <a:srgbClr val="0000FF"/>
                </a:solidFill>
              </a:rPr>
              <a:t>ilk bilgi elde ettiği </a:t>
            </a:r>
            <a:r>
              <a:rPr lang="tr-TR" sz="3600" dirty="0"/>
              <a:t>dönemdir. </a:t>
            </a:r>
            <a:endParaRPr lang="tr-TR" sz="3600" dirty="0" smtClean="0"/>
          </a:p>
          <a:p>
            <a:r>
              <a:rPr lang="tr-TR" sz="3600" dirty="0" smtClean="0"/>
              <a:t>Bu </a:t>
            </a:r>
            <a:r>
              <a:rPr lang="tr-TR" sz="3600" dirty="0"/>
              <a:t>süreçte kurumun gönüllülere tanıtımı </a:t>
            </a:r>
            <a:r>
              <a:rPr lang="tr-TR" sz="3600" dirty="0" smtClean="0"/>
              <a:t>yapılır. </a:t>
            </a:r>
          </a:p>
          <a:p>
            <a:r>
              <a:rPr lang="tr-TR" dirty="0"/>
              <a:t>O</a:t>
            </a:r>
            <a:r>
              <a:rPr lang="tr-TR" dirty="0" smtClean="0"/>
              <a:t>ryantasyon </a:t>
            </a:r>
            <a:r>
              <a:rPr lang="tr-TR" dirty="0"/>
              <a:t>sürecinin sonucunda </a:t>
            </a:r>
            <a:r>
              <a:rPr lang="tr-TR" b="1" dirty="0">
                <a:solidFill>
                  <a:srgbClr val="0000FF"/>
                </a:solidFill>
              </a:rPr>
              <a:t>gönüllünün kurumu ve kurumun hedeflerini benimsemesi </a:t>
            </a:r>
            <a:r>
              <a:rPr lang="tr-TR" dirty="0"/>
              <a:t>beklenir.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5206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6461"/>
          </a:xfrm>
        </p:spPr>
        <p:txBody>
          <a:bodyPr/>
          <a:lstStyle/>
          <a:p>
            <a:r>
              <a:rPr lang="tr-TR" dirty="0" smtClean="0">
                <a:solidFill>
                  <a:srgbClr val="660066"/>
                </a:solidFill>
              </a:rPr>
              <a:t>Sosyal Girişimcinin Özellikleri-2</a:t>
            </a:r>
            <a:endParaRPr lang="tr-TR" dirty="0">
              <a:solidFill>
                <a:srgbClr val="66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17638"/>
            <a:ext cx="8336501" cy="4836361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40000"/>
              </a:lnSpc>
              <a:buNone/>
            </a:pPr>
            <a:r>
              <a:rPr lang="tr-TR" dirty="0" smtClean="0">
                <a:solidFill>
                  <a:srgbClr val="FF0000"/>
                </a:solidFill>
                <a:latin typeface="Comic Sans MS"/>
                <a:cs typeface="Comic Sans MS"/>
              </a:rPr>
              <a:t>8.   Eksikliğini </a:t>
            </a:r>
            <a:r>
              <a:rPr lang="tr-TR" dirty="0" smtClean="0">
                <a:latin typeface="Comic Sans MS"/>
                <a:cs typeface="Comic Sans MS"/>
              </a:rPr>
              <a:t>bilip tavsiyelerden yararlanır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tr-TR" dirty="0" smtClean="0">
                <a:solidFill>
                  <a:srgbClr val="FF0000"/>
                </a:solidFill>
                <a:latin typeface="Comic Sans MS"/>
                <a:cs typeface="Comic Sans MS"/>
              </a:rPr>
              <a:t>9.   Ağır</a:t>
            </a:r>
            <a:r>
              <a:rPr lang="tr-TR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tr-TR" dirty="0" smtClean="0">
                <a:latin typeface="Comic Sans MS"/>
                <a:cs typeface="Comic Sans MS"/>
              </a:rPr>
              <a:t>çalışmalara </a:t>
            </a:r>
            <a:r>
              <a:rPr lang="tr-TR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dayanıklı</a:t>
            </a:r>
            <a:r>
              <a:rPr lang="tr-TR" dirty="0" smtClean="0">
                <a:latin typeface="Comic Sans MS"/>
                <a:cs typeface="Comic Sans MS"/>
              </a:rPr>
              <a:t>dır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tr-TR" dirty="0" smtClean="0">
                <a:latin typeface="Comic Sans MS"/>
                <a:cs typeface="Comic Sans MS"/>
              </a:rPr>
              <a:t>10.  Kendini</a:t>
            </a:r>
            <a:r>
              <a:rPr lang="tr-TR" b="1" dirty="0" smtClean="0">
                <a:latin typeface="Comic Sans MS"/>
                <a:cs typeface="Comic Sans MS"/>
              </a:rPr>
              <a:t> </a:t>
            </a:r>
            <a:r>
              <a:rPr lang="tr-TR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geliştirme </a:t>
            </a:r>
            <a:r>
              <a:rPr lang="tr-TR" dirty="0" smtClean="0">
                <a:latin typeface="Comic Sans MS"/>
                <a:cs typeface="Comic Sans MS"/>
              </a:rPr>
              <a:t>azmi vardır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tr-TR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11. Başkalarını etkileyip </a:t>
            </a:r>
            <a:r>
              <a:rPr lang="tr-TR" dirty="0" smtClean="0">
                <a:latin typeface="Comic Sans MS"/>
                <a:cs typeface="Comic Sans MS"/>
              </a:rPr>
              <a:t>çalışmaya katabilir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tr-TR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12. Planlı </a:t>
            </a:r>
            <a:r>
              <a:rPr lang="tr-TR" dirty="0" smtClean="0">
                <a:latin typeface="Comic Sans MS"/>
                <a:cs typeface="Comic Sans MS"/>
              </a:rPr>
              <a:t>çalışma yeteneği vardır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tr-TR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13. Araştırma </a:t>
            </a:r>
            <a:r>
              <a:rPr lang="tr-TR" dirty="0" smtClean="0">
                <a:solidFill>
                  <a:srgbClr val="000000"/>
                </a:solidFill>
                <a:latin typeface="Comic Sans MS"/>
                <a:cs typeface="Comic Sans MS"/>
              </a:rPr>
              <a:t>yaparak hizmetini geliştirir.</a:t>
            </a:r>
            <a:endParaRPr lang="tr-TR" dirty="0" smtClean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863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31252"/>
            <a:ext cx="7498080" cy="4817147"/>
          </a:xfrm>
        </p:spPr>
        <p:txBody>
          <a:bodyPr>
            <a:normAutofit fontScale="92500" lnSpcReduction="20000"/>
          </a:bodyPr>
          <a:lstStyle/>
          <a:p>
            <a:r>
              <a:rPr lang="tr-TR" dirty="0" smtClean="0"/>
              <a:t>Kurumun tarihçesi,</a:t>
            </a:r>
            <a:endParaRPr lang="en-US" dirty="0"/>
          </a:p>
          <a:p>
            <a:pPr lvl="0"/>
            <a:r>
              <a:rPr lang="tr-TR" dirty="0" smtClean="0"/>
              <a:t>misyonu </a:t>
            </a:r>
            <a:r>
              <a:rPr lang="tr-TR" dirty="0"/>
              <a:t>ve </a:t>
            </a:r>
            <a:r>
              <a:rPr lang="tr-TR" dirty="0" smtClean="0"/>
              <a:t>vizyonu, </a:t>
            </a:r>
          </a:p>
          <a:p>
            <a:pPr lvl="0"/>
            <a:r>
              <a:rPr lang="tr-TR" dirty="0" smtClean="0"/>
              <a:t>amaç </a:t>
            </a:r>
            <a:r>
              <a:rPr lang="tr-TR" dirty="0"/>
              <a:t>ve </a:t>
            </a:r>
            <a:r>
              <a:rPr lang="tr-TR" dirty="0" smtClean="0"/>
              <a:t>hedefleri,</a:t>
            </a:r>
            <a:endParaRPr lang="en-US" dirty="0"/>
          </a:p>
          <a:p>
            <a:pPr lvl="0"/>
            <a:r>
              <a:rPr lang="tr-TR" dirty="0" smtClean="0"/>
              <a:t>yapısı </a:t>
            </a:r>
            <a:r>
              <a:rPr lang="tr-TR" dirty="0"/>
              <a:t>ve birimleri,</a:t>
            </a:r>
            <a:endParaRPr lang="en-US" dirty="0"/>
          </a:p>
          <a:p>
            <a:pPr lvl="0"/>
            <a:r>
              <a:rPr lang="tr-TR" dirty="0"/>
              <a:t>g</a:t>
            </a:r>
            <a:r>
              <a:rPr lang="tr-TR" dirty="0" smtClean="0"/>
              <a:t>önüllü politikaları, </a:t>
            </a:r>
            <a:endParaRPr lang="en-US" dirty="0"/>
          </a:p>
          <a:p>
            <a:pPr lvl="0"/>
            <a:r>
              <a:rPr lang="en-US" dirty="0"/>
              <a:t>g</a:t>
            </a:r>
            <a:r>
              <a:rPr lang="tr-TR" dirty="0" err="1" smtClean="0"/>
              <a:t>erçekleştirilen</a:t>
            </a:r>
            <a:r>
              <a:rPr lang="tr-TR" dirty="0" smtClean="0"/>
              <a:t> gönüllü </a:t>
            </a:r>
            <a:r>
              <a:rPr lang="tr-TR" dirty="0"/>
              <a:t>hizmetler,</a:t>
            </a:r>
            <a:endParaRPr lang="en-US" dirty="0"/>
          </a:p>
          <a:p>
            <a:pPr lvl="0"/>
            <a:r>
              <a:rPr lang="tr-TR" dirty="0"/>
              <a:t>ç</a:t>
            </a:r>
            <a:r>
              <a:rPr lang="tr-TR" dirty="0" smtClean="0"/>
              <a:t>alışma </a:t>
            </a:r>
            <a:r>
              <a:rPr lang="tr-TR" dirty="0"/>
              <a:t>arkadaşları,</a:t>
            </a:r>
            <a:endParaRPr lang="en-US" dirty="0"/>
          </a:p>
          <a:p>
            <a:pPr lvl="0"/>
            <a:r>
              <a:rPr lang="en-US" dirty="0"/>
              <a:t>f</a:t>
            </a:r>
            <a:r>
              <a:rPr lang="tr-TR" dirty="0" err="1" smtClean="0"/>
              <a:t>aaliyet</a:t>
            </a:r>
            <a:r>
              <a:rPr lang="tr-TR" dirty="0" smtClean="0"/>
              <a:t> bilgileri</a:t>
            </a:r>
            <a:r>
              <a:rPr lang="tr-TR" dirty="0"/>
              <a:t>,</a:t>
            </a:r>
            <a:endParaRPr lang="en-US" dirty="0"/>
          </a:p>
          <a:p>
            <a:pPr lvl="0"/>
            <a:r>
              <a:rPr lang="tr-TR" dirty="0" smtClean="0"/>
              <a:t>yardımcı olabilecekler,</a:t>
            </a:r>
            <a:endParaRPr lang="en-US" dirty="0"/>
          </a:p>
          <a:p>
            <a:r>
              <a:rPr lang="tr-TR" dirty="0" smtClean="0"/>
              <a:t>ofis</a:t>
            </a:r>
            <a:r>
              <a:rPr lang="tr-TR" dirty="0"/>
              <a:t>, araç ve </a:t>
            </a:r>
            <a:r>
              <a:rPr lang="tr-TR" dirty="0" smtClean="0"/>
              <a:t>gereçler. </a:t>
            </a:r>
            <a:r>
              <a:rPr lang="tr-TR" sz="1900" dirty="0"/>
              <a:t>(</a:t>
            </a:r>
            <a:r>
              <a:rPr lang="tr-TR" sz="1900" dirty="0" err="1"/>
              <a:t>Polk</a:t>
            </a:r>
            <a:r>
              <a:rPr lang="tr-TR" sz="1900" dirty="0"/>
              <a:t>, 2006: 25; </a:t>
            </a:r>
            <a:r>
              <a:rPr lang="tr-TR" sz="1900" dirty="0" err="1"/>
              <a:t>Ellis</a:t>
            </a:r>
            <a:r>
              <a:rPr lang="tr-TR" sz="1900" dirty="0"/>
              <a:t>, 2005: 53).</a:t>
            </a:r>
            <a:endParaRPr lang="en-US" sz="1900" dirty="0"/>
          </a:p>
          <a:p>
            <a:pPr marL="82296" lvl="0" indent="0">
              <a:buNone/>
            </a:pPr>
            <a:endParaRPr lang="tr-TR" dirty="0"/>
          </a:p>
          <a:p>
            <a:pPr lvl="0"/>
            <a:endParaRPr lang="tr-TR" dirty="0" smtClean="0"/>
          </a:p>
          <a:p>
            <a:pPr lvl="0"/>
            <a:endParaRPr lang="tr-TR" dirty="0"/>
          </a:p>
          <a:p>
            <a:pPr lvl="0"/>
            <a:endParaRPr lang="tr-TR" dirty="0" smtClean="0"/>
          </a:p>
          <a:p>
            <a:pPr lvl="0"/>
            <a:endParaRPr lang="tr-TR" dirty="0"/>
          </a:p>
          <a:p>
            <a:pPr lvl="0"/>
            <a:endParaRPr lang="tr-TR" dirty="0" smtClean="0"/>
          </a:p>
          <a:p>
            <a:pPr lvl="0"/>
            <a:endParaRPr lang="tr-TR" dirty="0"/>
          </a:p>
          <a:p>
            <a:pPr lvl="0"/>
            <a:endParaRPr lang="tr-TR" dirty="0" smtClean="0"/>
          </a:p>
          <a:p>
            <a:pPr lvl="0"/>
            <a:endParaRPr lang="tr-TR" dirty="0"/>
          </a:p>
          <a:p>
            <a:pPr lvl="0"/>
            <a:endParaRPr lang="tr-TR" dirty="0" smtClean="0"/>
          </a:p>
          <a:p>
            <a:pPr lvl="0"/>
            <a:endParaRPr lang="tr-TR" dirty="0"/>
          </a:p>
          <a:p>
            <a:pPr lvl="0"/>
            <a:endParaRPr lang="tr-TR" dirty="0" smtClean="0"/>
          </a:p>
          <a:p>
            <a:pPr lvl="0"/>
            <a:endParaRPr lang="tr-TR" dirty="0"/>
          </a:p>
          <a:p>
            <a:pPr lvl="0"/>
            <a:endParaRPr lang="tr-TR" dirty="0" smtClean="0"/>
          </a:p>
          <a:p>
            <a:pPr lvl="0"/>
            <a:endParaRPr lang="tr-TR" dirty="0"/>
          </a:p>
          <a:p>
            <a:pPr marL="82296" lv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435608" y="354034"/>
            <a:ext cx="707013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200" b="1" dirty="0">
                <a:solidFill>
                  <a:srgbClr val="0000FF"/>
                </a:solidFill>
              </a:rPr>
              <a:t>Oryantasyon sürecinde üzerinde durulması gereken konular</a:t>
            </a:r>
            <a:endParaRPr lang="en-US" sz="32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103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dirty="0">
                <a:effectLst/>
              </a:rPr>
              <a:t> 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r>
              <a:rPr lang="tr-TR" b="1" dirty="0">
                <a:effectLst/>
              </a:rPr>
              <a:t>Görevlendirme ve Seçim</a:t>
            </a:r>
            <a:r>
              <a:rPr lang="en-US" b="1" dirty="0">
                <a:effectLst/>
              </a:rPr>
              <a:t/>
            </a:r>
            <a:br>
              <a:rPr lang="en-US" b="1" dirty="0">
                <a:effectLst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9751" y="1447799"/>
            <a:ext cx="8163937" cy="4966041"/>
          </a:xfrm>
        </p:spPr>
        <p:txBody>
          <a:bodyPr>
            <a:normAutofit fontScale="92500" lnSpcReduction="10000"/>
          </a:bodyPr>
          <a:lstStyle/>
          <a:p>
            <a:r>
              <a:rPr lang="tr-TR" sz="3900" dirty="0" smtClean="0"/>
              <a:t>Gönüllünün </a:t>
            </a:r>
            <a:r>
              <a:rPr lang="tr-TR" sz="3900" dirty="0"/>
              <a:t>kurum içerisinde hangi </a:t>
            </a:r>
            <a:r>
              <a:rPr lang="tr-TR" sz="3900" dirty="0">
                <a:solidFill>
                  <a:srgbClr val="0000FF"/>
                </a:solidFill>
              </a:rPr>
              <a:t>görevi</a:t>
            </a:r>
            <a:r>
              <a:rPr lang="tr-TR" sz="3900" dirty="0"/>
              <a:t> yapacağı, hangi </a:t>
            </a:r>
            <a:r>
              <a:rPr lang="tr-TR" sz="3900" dirty="0" smtClean="0">
                <a:solidFill>
                  <a:srgbClr val="0000FF"/>
                </a:solidFill>
              </a:rPr>
              <a:t>sorumlulukları</a:t>
            </a:r>
            <a:r>
              <a:rPr lang="tr-TR" sz="3900" dirty="0" smtClean="0"/>
              <a:t> üstleneceği ve </a:t>
            </a:r>
            <a:r>
              <a:rPr lang="tr-TR" sz="3900" dirty="0"/>
              <a:t>hangi </a:t>
            </a:r>
            <a:r>
              <a:rPr lang="tr-TR" sz="3900" dirty="0">
                <a:solidFill>
                  <a:srgbClr val="0000FF"/>
                </a:solidFill>
              </a:rPr>
              <a:t>süreçler</a:t>
            </a:r>
            <a:r>
              <a:rPr lang="tr-TR" sz="3900" dirty="0"/>
              <a:t>e dahil olması </a:t>
            </a:r>
            <a:r>
              <a:rPr lang="tr-TR" sz="3900" dirty="0" smtClean="0"/>
              <a:t>gerektiği, </a:t>
            </a:r>
          </a:p>
          <a:p>
            <a:r>
              <a:rPr lang="tr-TR" sz="3900" dirty="0" smtClean="0"/>
              <a:t>Eğer </a:t>
            </a:r>
            <a:r>
              <a:rPr lang="tr-TR" sz="3900" dirty="0"/>
              <a:t>gönüllüler </a:t>
            </a:r>
            <a:r>
              <a:rPr lang="tr-TR" sz="3900" dirty="0">
                <a:solidFill>
                  <a:srgbClr val="FF0000"/>
                </a:solidFill>
              </a:rPr>
              <a:t>rastgele seçilerek </a:t>
            </a:r>
            <a:r>
              <a:rPr lang="tr-TR" sz="3900" dirty="0"/>
              <a:t>herhangi bir işe yönlendirilirse bu durum negatif olarak </a:t>
            </a:r>
            <a:r>
              <a:rPr lang="tr-TR" sz="3900" dirty="0" smtClean="0"/>
              <a:t>o </a:t>
            </a:r>
            <a:r>
              <a:rPr lang="tr-TR" sz="3900" dirty="0" smtClean="0">
                <a:solidFill>
                  <a:srgbClr val="FF0000"/>
                </a:solidFill>
              </a:rPr>
              <a:t>gönüllüye,</a:t>
            </a:r>
            <a:r>
              <a:rPr lang="tr-TR" sz="3900" dirty="0" smtClean="0"/>
              <a:t> </a:t>
            </a:r>
            <a:r>
              <a:rPr lang="tr-TR" sz="3900" dirty="0">
                <a:solidFill>
                  <a:srgbClr val="FF0000"/>
                </a:solidFill>
              </a:rPr>
              <a:t>gruba ya da topluma </a:t>
            </a:r>
            <a:r>
              <a:rPr lang="tr-TR" sz="3900" dirty="0"/>
              <a:t>yansıyabilir</a:t>
            </a:r>
            <a:r>
              <a:rPr lang="tr-TR" sz="3900" dirty="0" smtClean="0"/>
              <a:t>. Böylelikle </a:t>
            </a:r>
            <a:r>
              <a:rPr lang="tr-TR" sz="3900" dirty="0"/>
              <a:t>gönüllü tamamen </a:t>
            </a:r>
            <a:r>
              <a:rPr lang="tr-TR" sz="3900" dirty="0">
                <a:solidFill>
                  <a:srgbClr val="FF0000"/>
                </a:solidFill>
              </a:rPr>
              <a:t>kaybedilebilir</a:t>
            </a:r>
            <a:r>
              <a:rPr lang="tr-TR" sz="3900" dirty="0"/>
              <a:t>. </a:t>
            </a:r>
            <a:r>
              <a:rPr lang="tr-TR" sz="3900" dirty="0" smtClean="0"/>
              <a:t/>
            </a:r>
            <a:br>
              <a:rPr lang="tr-TR" sz="3900" dirty="0" smtClean="0"/>
            </a:br>
            <a:r>
              <a:rPr lang="tr-TR" sz="1600" dirty="0" smtClean="0"/>
              <a:t>(</a:t>
            </a:r>
            <a:r>
              <a:rPr lang="tr-TR" sz="1600" dirty="0" err="1"/>
              <a:t>McFarland</a:t>
            </a:r>
            <a:r>
              <a:rPr lang="tr-TR" sz="1600" dirty="0"/>
              <a:t>, 2005: 13). </a:t>
            </a:r>
            <a:endParaRPr lang="en-US" sz="1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4952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b="1" dirty="0" smtClean="0">
                <a:effectLst/>
              </a:rPr>
              <a:t>Gönüllünün kurum içi eğitimi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8968" y="1447800"/>
            <a:ext cx="7804720" cy="4800600"/>
          </a:xfrm>
        </p:spPr>
        <p:txBody>
          <a:bodyPr/>
          <a:lstStyle/>
          <a:p>
            <a:r>
              <a:rPr lang="tr-TR" sz="3600" dirty="0" smtClean="0"/>
              <a:t>Gönüllü eğitimi, onun </a:t>
            </a:r>
            <a:r>
              <a:rPr lang="tr-TR" sz="3600" dirty="0"/>
              <a:t>çalıştığı göreve özgü, </a:t>
            </a:r>
            <a:r>
              <a:rPr lang="tr-TR" sz="3600" dirty="0">
                <a:solidFill>
                  <a:srgbClr val="0000FF"/>
                </a:solidFill>
              </a:rPr>
              <a:t>sahip olması gereken özellikleri, becerileri arttıracak nitelikte </a:t>
            </a:r>
            <a:r>
              <a:rPr lang="tr-TR" sz="3600" dirty="0"/>
              <a:t>olmalı. </a:t>
            </a:r>
            <a:endParaRPr lang="tr-TR" sz="3600" dirty="0" smtClean="0"/>
          </a:p>
          <a:p>
            <a:r>
              <a:rPr lang="tr-TR" sz="3600" dirty="0" smtClean="0"/>
              <a:t>Gönüllülere </a:t>
            </a:r>
            <a:r>
              <a:rPr lang="tr-TR" sz="3600" dirty="0">
                <a:solidFill>
                  <a:srgbClr val="FF0000"/>
                </a:solidFill>
              </a:rPr>
              <a:t>bir kez eğitim </a:t>
            </a:r>
            <a:r>
              <a:rPr lang="tr-TR" sz="3600" dirty="0"/>
              <a:t>verilerek maksimum performans göstermelerini beklemek yanlış olur. Bu yüzden </a:t>
            </a:r>
            <a:r>
              <a:rPr lang="tr-TR" sz="3600" dirty="0">
                <a:solidFill>
                  <a:srgbClr val="0000FF"/>
                </a:solidFill>
              </a:rPr>
              <a:t>eğitimin devamlılığı </a:t>
            </a:r>
            <a:r>
              <a:rPr lang="tr-TR" sz="3600" dirty="0"/>
              <a:t>şarttır. </a:t>
            </a:r>
            <a:r>
              <a:rPr lang="tr-TR" sz="3600" dirty="0" smtClean="0"/>
              <a:t/>
            </a:r>
            <a:br>
              <a:rPr lang="tr-TR" sz="3600" dirty="0" smtClean="0"/>
            </a:br>
            <a:r>
              <a:rPr lang="tr-TR" sz="1600" dirty="0" smtClean="0"/>
              <a:t>(</a:t>
            </a:r>
            <a:r>
              <a:rPr lang="tr-TR" sz="1600" dirty="0" err="1"/>
              <a:t>Empowering</a:t>
            </a:r>
            <a:r>
              <a:rPr lang="tr-TR" sz="1600" dirty="0"/>
              <a:t> </a:t>
            </a:r>
            <a:r>
              <a:rPr lang="tr-TR" sz="1600" dirty="0" err="1"/>
              <a:t>America’s</a:t>
            </a:r>
            <a:r>
              <a:rPr lang="tr-TR" sz="1600" dirty="0"/>
              <a:t> </a:t>
            </a:r>
            <a:r>
              <a:rPr lang="tr-TR" sz="1600" dirty="0" err="1"/>
              <a:t>Grassrots</a:t>
            </a:r>
            <a:r>
              <a:rPr lang="tr-TR" sz="1600" dirty="0"/>
              <a:t>, 2005: 29)</a:t>
            </a:r>
            <a:r>
              <a:rPr lang="tr-TR" sz="1600" dirty="0" smtClean="0"/>
              <a:t>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151248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059441"/>
          </a:xfrm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tr-TR" sz="4000" b="1" dirty="0">
                <a:solidFill>
                  <a:srgbClr val="660066"/>
                </a:solidFill>
              </a:rPr>
              <a:t>Gönüllülerin Motivasyonu</a:t>
            </a:r>
            <a:r>
              <a:rPr lang="en-US" sz="1200" b="1" dirty="0">
                <a:solidFill>
                  <a:srgbClr val="660066"/>
                </a:solidFill>
              </a:rPr>
              <a:t/>
            </a:r>
            <a:br>
              <a:rPr lang="en-US" sz="1200" b="1" dirty="0">
                <a:solidFill>
                  <a:srgbClr val="660066"/>
                </a:solidFill>
              </a:rPr>
            </a:br>
            <a:endParaRPr lang="en-US" dirty="0">
              <a:solidFill>
                <a:srgbClr val="66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/>
              <a:t>Özel sektörde çalışan bireylerin motivasyonu daha çok </a:t>
            </a:r>
            <a:r>
              <a:rPr lang="tr-TR" dirty="0">
                <a:solidFill>
                  <a:srgbClr val="FF0000"/>
                </a:solidFill>
              </a:rPr>
              <a:t>maddi</a:t>
            </a:r>
            <a:r>
              <a:rPr lang="tr-TR" dirty="0"/>
              <a:t> kaynaklarla sağlanmaktadır. </a:t>
            </a:r>
            <a:r>
              <a:rPr lang="tr-TR" dirty="0" smtClean="0"/>
              <a:t> Ancak</a:t>
            </a:r>
            <a:r>
              <a:rPr lang="tr-TR" dirty="0"/>
              <a:t>, gönüllü bireylerin herhangi bir maddi beklentisi </a:t>
            </a:r>
            <a:r>
              <a:rPr lang="tr-TR" dirty="0" smtClean="0"/>
              <a:t>yoktur.</a:t>
            </a:r>
          </a:p>
          <a:p>
            <a:r>
              <a:rPr lang="tr-TR" dirty="0" smtClean="0"/>
              <a:t>Gönüllülerin </a:t>
            </a:r>
            <a:r>
              <a:rPr lang="tr-TR" dirty="0"/>
              <a:t>ancak </a:t>
            </a:r>
            <a:r>
              <a:rPr lang="tr-TR" dirty="0">
                <a:solidFill>
                  <a:srgbClr val="0000FF"/>
                </a:solidFill>
              </a:rPr>
              <a:t>manevi</a:t>
            </a:r>
            <a:r>
              <a:rPr lang="tr-TR" dirty="0"/>
              <a:t> duygularla </a:t>
            </a:r>
            <a:r>
              <a:rPr lang="tr-TR" dirty="0">
                <a:solidFill>
                  <a:srgbClr val="0000FF"/>
                </a:solidFill>
              </a:rPr>
              <a:t>motivasyon</a:t>
            </a:r>
            <a:r>
              <a:rPr lang="tr-TR" dirty="0"/>
              <a:t>u arttırılabilir. </a:t>
            </a:r>
            <a:r>
              <a:rPr lang="tr-TR" dirty="0" smtClean="0"/>
              <a:t> </a:t>
            </a:r>
          </a:p>
          <a:p>
            <a:r>
              <a:rPr lang="tr-TR" dirty="0" smtClean="0"/>
              <a:t>Bireysel </a:t>
            </a:r>
            <a:r>
              <a:rPr lang="tr-TR" dirty="0"/>
              <a:t>motivasyonu etkileyen özelliklerin en başında </a:t>
            </a:r>
            <a:r>
              <a:rPr lang="tr-TR" dirty="0">
                <a:solidFill>
                  <a:srgbClr val="0000FF"/>
                </a:solidFill>
              </a:rPr>
              <a:t>davranışlar, inançlar, değerler, ihtiyaçlar ve amaçlar </a:t>
            </a:r>
            <a:r>
              <a:rPr lang="tr-TR" dirty="0"/>
              <a:t>gelmektedir. 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sz="1800" dirty="0" smtClean="0"/>
              <a:t>(</a:t>
            </a:r>
            <a:r>
              <a:rPr lang="tr-TR" sz="1800" dirty="0" err="1"/>
              <a:t>Özmutaf</a:t>
            </a:r>
            <a:r>
              <a:rPr lang="tr-TR" sz="1800" dirty="0"/>
              <a:t>, 2007: 186). </a:t>
            </a:r>
            <a:endParaRPr lang="en-US" sz="1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160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0481" y="423459"/>
            <a:ext cx="7843207" cy="833654"/>
          </a:xfrm>
        </p:spPr>
        <p:txBody>
          <a:bodyPr>
            <a:normAutofit fontScale="90000"/>
          </a:bodyPr>
          <a:lstStyle/>
          <a:p>
            <a:pPr algn="ctr"/>
            <a:r>
              <a:rPr lang="tr-TR" sz="4000" b="1" dirty="0" smtClean="0">
                <a:effectLst/>
              </a:rPr>
              <a:t/>
            </a:r>
            <a:br>
              <a:rPr lang="tr-TR" sz="4000" b="1" dirty="0" smtClean="0">
                <a:effectLst/>
              </a:rPr>
            </a:br>
            <a:r>
              <a:rPr lang="tr-TR" sz="4000" b="1" dirty="0" smtClean="0">
                <a:effectLst/>
              </a:rPr>
              <a:t>Gönüllülerin motivasyonu-1</a:t>
            </a:r>
            <a:r>
              <a:rPr lang="en-US" b="1" dirty="0">
                <a:effectLst/>
              </a:rPr>
              <a:t/>
            </a:r>
            <a:br>
              <a:rPr lang="en-US" b="1" dirty="0">
                <a:effectLst/>
              </a:rPr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3897" y="1128835"/>
            <a:ext cx="8099791" cy="5567215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  <a:p>
            <a:pPr lvl="0">
              <a:lnSpc>
                <a:spcPct val="120000"/>
              </a:lnSpc>
            </a:pPr>
            <a:r>
              <a:rPr lang="tr-TR" sz="11200" b="1" dirty="0">
                <a:solidFill>
                  <a:srgbClr val="0000FF"/>
                </a:solidFill>
              </a:rPr>
              <a:t>İletişim</a:t>
            </a:r>
            <a:r>
              <a:rPr lang="tr-TR" sz="11200" dirty="0"/>
              <a:t>: Sorunsuz ve açık bir iletişim ile gönüllü kendisini kurumun bir parçası gibi hisseder. </a:t>
            </a:r>
            <a:endParaRPr lang="en-US" sz="11200" dirty="0"/>
          </a:p>
          <a:p>
            <a:pPr lvl="0">
              <a:lnSpc>
                <a:spcPct val="120000"/>
              </a:lnSpc>
            </a:pPr>
            <a:r>
              <a:rPr lang="tr-TR" sz="11200" b="1" dirty="0">
                <a:solidFill>
                  <a:srgbClr val="0000FF"/>
                </a:solidFill>
              </a:rPr>
              <a:t>Bilgilendirme</a:t>
            </a:r>
            <a:r>
              <a:rPr lang="tr-TR" sz="11200" dirty="0"/>
              <a:t>: Gerçekleştirilen faaliyetler ile ilgili sürekli bilgilendirilen gönüllü kendini kurum ile özdeşleştirebilecektir.</a:t>
            </a:r>
            <a:endParaRPr lang="en-US" sz="11200" dirty="0"/>
          </a:p>
          <a:p>
            <a:pPr lvl="0">
              <a:lnSpc>
                <a:spcPct val="120000"/>
              </a:lnSpc>
            </a:pPr>
            <a:r>
              <a:rPr lang="tr-TR" sz="11200" b="1" dirty="0">
                <a:solidFill>
                  <a:srgbClr val="0000FF"/>
                </a:solidFill>
              </a:rPr>
              <a:t>Gönüllülere ismi ile hitap etmek</a:t>
            </a:r>
            <a:r>
              <a:rPr lang="tr-TR" sz="11200" dirty="0"/>
              <a:t>: Gönüllü yöneticilerinin gönüllülere ismi ile hitap etmesi gönüllünün motivasyonunu arttırmak için önemlidir.</a:t>
            </a:r>
            <a:endParaRPr lang="en-US" sz="11200" dirty="0"/>
          </a:p>
          <a:p>
            <a:pPr lvl="0">
              <a:lnSpc>
                <a:spcPct val="120000"/>
              </a:lnSpc>
            </a:pPr>
            <a:r>
              <a:rPr lang="tr-TR" sz="11200" b="1" dirty="0">
                <a:solidFill>
                  <a:srgbClr val="0000FF"/>
                </a:solidFill>
              </a:rPr>
              <a:t>Gönüllüler hakkında bilgi edinmek</a:t>
            </a:r>
            <a:r>
              <a:rPr lang="tr-TR" sz="11200" dirty="0"/>
              <a:t>: Gönüllülere, önemli günlerinde yanlarında bulunarak kurum için değerli oldukları hissettirilmelidir. </a:t>
            </a:r>
            <a:endParaRPr lang="en-US" sz="11200" dirty="0"/>
          </a:p>
        </p:txBody>
      </p:sp>
    </p:spTree>
    <p:extLst>
      <p:ext uri="{BB962C8B-B14F-4D97-AF65-F5344CB8AC3E}">
        <p14:creationId xmlns:p14="http://schemas.microsoft.com/office/powerpoint/2010/main" xmlns="" val="204268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0481" y="423459"/>
            <a:ext cx="7843207" cy="833654"/>
          </a:xfrm>
        </p:spPr>
        <p:txBody>
          <a:bodyPr>
            <a:normAutofit/>
          </a:bodyPr>
          <a:lstStyle/>
          <a:p>
            <a:pPr algn="ctr"/>
            <a:r>
              <a:rPr lang="tr-TR" sz="4000" b="1" dirty="0" smtClean="0">
                <a:solidFill>
                  <a:srgbClr val="660066"/>
                </a:solidFill>
                <a:effectLst/>
              </a:rPr>
              <a:t>Gönüllülerin motivasyonu</a:t>
            </a:r>
            <a:r>
              <a:rPr lang="en-US" b="1" dirty="0" smtClean="0">
                <a:solidFill>
                  <a:srgbClr val="660066"/>
                </a:solidFill>
                <a:effectLst/>
              </a:rPr>
              <a:t>-2</a:t>
            </a:r>
            <a:endParaRPr lang="en-US" b="1" dirty="0">
              <a:solidFill>
                <a:srgbClr val="66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3897" y="1128836"/>
            <a:ext cx="8099791" cy="5349144"/>
          </a:xfrm>
        </p:spPr>
        <p:txBody>
          <a:bodyPr>
            <a:normAutofit fontScale="40000" lnSpcReduction="20000"/>
          </a:bodyPr>
          <a:lstStyle/>
          <a:p>
            <a:endParaRPr lang="en-US" dirty="0"/>
          </a:p>
          <a:p>
            <a:pPr lvl="0">
              <a:lnSpc>
                <a:spcPct val="110000"/>
              </a:lnSpc>
            </a:pPr>
            <a:r>
              <a:rPr lang="tr-TR" sz="8000" b="1" dirty="0" smtClean="0">
                <a:solidFill>
                  <a:srgbClr val="0000FF"/>
                </a:solidFill>
              </a:rPr>
              <a:t>Gönüllülerin </a:t>
            </a:r>
            <a:r>
              <a:rPr lang="tr-TR" sz="8000" b="1" dirty="0">
                <a:solidFill>
                  <a:srgbClr val="0000FF"/>
                </a:solidFill>
              </a:rPr>
              <a:t>birbirleri arasındaki etkileşime yardımcı olmak</a:t>
            </a:r>
            <a:r>
              <a:rPr lang="tr-TR" sz="8000" b="1" dirty="0"/>
              <a:t>: </a:t>
            </a:r>
            <a:r>
              <a:rPr lang="tr-TR" sz="8000" dirty="0"/>
              <a:t>sosyalleşme ihtiyaçlarını </a:t>
            </a:r>
            <a:r>
              <a:rPr lang="tr-TR" sz="8000" dirty="0" smtClean="0"/>
              <a:t>karşılar, </a:t>
            </a:r>
            <a:r>
              <a:rPr lang="tr-TR" sz="8000" dirty="0"/>
              <a:t>motivasyonu </a:t>
            </a:r>
            <a:r>
              <a:rPr lang="tr-TR" sz="8000" dirty="0" smtClean="0"/>
              <a:t>artırır</a:t>
            </a:r>
            <a:r>
              <a:rPr lang="tr-TR" sz="8000" dirty="0"/>
              <a:t>. </a:t>
            </a:r>
            <a:endParaRPr lang="en-US" sz="8000" dirty="0"/>
          </a:p>
          <a:p>
            <a:pPr lvl="0">
              <a:lnSpc>
                <a:spcPct val="110000"/>
              </a:lnSpc>
            </a:pPr>
            <a:r>
              <a:rPr lang="tr-TR" sz="8000" b="1" dirty="0">
                <a:solidFill>
                  <a:srgbClr val="0000FF"/>
                </a:solidFill>
              </a:rPr>
              <a:t>Zorlandıkları durumda gönüllülere yardımcı olmak</a:t>
            </a:r>
            <a:r>
              <a:rPr lang="tr-TR" sz="8000" b="1" dirty="0"/>
              <a:t>: </a:t>
            </a:r>
            <a:r>
              <a:rPr lang="tr-TR" sz="8000" dirty="0"/>
              <a:t>gönüllünün kendisini yalnız hissetmemesi açısından önemlidir. </a:t>
            </a:r>
            <a:endParaRPr lang="en-US" sz="8000" dirty="0"/>
          </a:p>
          <a:p>
            <a:pPr lvl="0">
              <a:lnSpc>
                <a:spcPct val="110000"/>
              </a:lnSpc>
            </a:pPr>
            <a:r>
              <a:rPr lang="tr-TR" sz="8000" b="1" dirty="0">
                <a:solidFill>
                  <a:srgbClr val="0000FF"/>
                </a:solidFill>
              </a:rPr>
              <a:t>Karar alma süreçlerine gönüllüleri dahil etmek</a:t>
            </a:r>
            <a:r>
              <a:rPr lang="tr-TR" sz="8000" b="1" dirty="0"/>
              <a:t>:</a:t>
            </a:r>
            <a:r>
              <a:rPr lang="tr-TR" sz="8000" dirty="0"/>
              <a:t> düşüncelerine başvurmak gönüllünün kuruma olan bağlılığını ve motivasyonunu arttıracaktır</a:t>
            </a:r>
            <a:r>
              <a:rPr lang="tr-TR" sz="8000" dirty="0" smtClean="0"/>
              <a:t>.</a:t>
            </a:r>
            <a:r>
              <a:rPr lang="tr-TR" dirty="0" smtClean="0"/>
              <a:t> </a:t>
            </a:r>
            <a:r>
              <a:rPr lang="tr-TR" sz="2600" dirty="0"/>
              <a:t>(</a:t>
            </a:r>
            <a:r>
              <a:rPr lang="tr-TR" sz="2600" dirty="0" err="1"/>
              <a:t>McFarland</a:t>
            </a:r>
            <a:r>
              <a:rPr lang="tr-TR" sz="2600" dirty="0"/>
              <a:t>, 2005: 97-99)</a:t>
            </a:r>
            <a:endParaRPr lang="en-US" sz="2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5257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ctr" rtl="0">
              <a:spcBef>
                <a:spcPct val="0"/>
              </a:spcBef>
            </a:pPr>
            <a:r>
              <a:rPr lang="tr-TR" sz="4000" b="1" dirty="0">
                <a:solidFill>
                  <a:srgbClr val="660066"/>
                </a:solidFill>
              </a:rPr>
              <a:t>Performans Değerlendirme</a:t>
            </a:r>
            <a:r>
              <a:rPr lang="en-US" sz="1200" b="1" dirty="0">
                <a:solidFill>
                  <a:srgbClr val="660066"/>
                </a:solidFill>
              </a:rPr>
              <a:t/>
            </a:r>
            <a:br>
              <a:rPr lang="en-US" sz="1200" b="1" dirty="0">
                <a:solidFill>
                  <a:srgbClr val="660066"/>
                </a:solidFill>
              </a:rPr>
            </a:br>
            <a:endParaRPr lang="en-US" dirty="0">
              <a:solidFill>
                <a:srgbClr val="66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5018" y="1447800"/>
            <a:ext cx="7958670" cy="4800600"/>
          </a:xfrm>
        </p:spPr>
        <p:txBody>
          <a:bodyPr>
            <a:normAutofit/>
          </a:bodyPr>
          <a:lstStyle/>
          <a:p>
            <a:r>
              <a:rPr lang="tr-TR" dirty="0" smtClean="0"/>
              <a:t>STK’ların kamu sektörü veya </a:t>
            </a:r>
            <a:r>
              <a:rPr lang="tr-TR" dirty="0"/>
              <a:t>özel </a:t>
            </a:r>
            <a:r>
              <a:rPr lang="tr-TR" dirty="0" smtClean="0"/>
              <a:t>sektörden farklı olarak, </a:t>
            </a:r>
            <a:r>
              <a:rPr lang="tr-TR" dirty="0">
                <a:solidFill>
                  <a:srgbClr val="0000FF"/>
                </a:solidFill>
              </a:rPr>
              <a:t>kendine has performans ölçüm sistemi</a:t>
            </a:r>
            <a:r>
              <a:rPr lang="tr-TR" dirty="0"/>
              <a:t>ne </a:t>
            </a:r>
            <a:r>
              <a:rPr lang="tr-TR" dirty="0" smtClean="0"/>
              <a:t>ihtiyaç </a:t>
            </a:r>
            <a:r>
              <a:rPr lang="tr-TR" dirty="0"/>
              <a:t>vardır. </a:t>
            </a:r>
            <a:endParaRPr lang="tr-TR" dirty="0" smtClean="0"/>
          </a:p>
          <a:p>
            <a:r>
              <a:rPr lang="tr-TR" dirty="0" smtClean="0"/>
              <a:t>Performans </a:t>
            </a:r>
            <a:r>
              <a:rPr lang="tr-TR" dirty="0"/>
              <a:t>ölçümü ile organizasyonun genel olarak </a:t>
            </a:r>
            <a:r>
              <a:rPr lang="tr-TR" dirty="0">
                <a:solidFill>
                  <a:srgbClr val="0000FF"/>
                </a:solidFill>
              </a:rPr>
              <a:t>ne kadar başarılı </a:t>
            </a:r>
            <a:r>
              <a:rPr lang="tr-TR" dirty="0"/>
              <a:t>olduğu, </a:t>
            </a:r>
            <a:r>
              <a:rPr lang="tr-TR" dirty="0">
                <a:solidFill>
                  <a:srgbClr val="0000FF"/>
                </a:solidFill>
              </a:rPr>
              <a:t>toplumun isteklerini karşılayıp karşılayamadığı </a:t>
            </a:r>
            <a:r>
              <a:rPr lang="tr-TR" dirty="0"/>
              <a:t>ve </a:t>
            </a:r>
            <a:r>
              <a:rPr lang="tr-TR" dirty="0">
                <a:solidFill>
                  <a:srgbClr val="0000FF"/>
                </a:solidFill>
              </a:rPr>
              <a:t>planlanan gelişmelerin gerçekleşip gerçekleşmediği </a:t>
            </a:r>
            <a:r>
              <a:rPr lang="tr-TR" dirty="0"/>
              <a:t>belirlenmektedir. 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sz="1600" dirty="0" smtClean="0"/>
              <a:t>(</a:t>
            </a:r>
            <a:r>
              <a:rPr lang="tr-TR" sz="1600" dirty="0"/>
              <a:t>Coşkun, 2006: 104-106).</a:t>
            </a:r>
            <a:endParaRPr lang="en-US" sz="1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3946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304801"/>
            <a:ext cx="7498080" cy="926658"/>
          </a:xfrm>
        </p:spPr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tr-TR" sz="4800" b="1" dirty="0" smtClean="0">
                <a:solidFill>
                  <a:srgbClr val="0000FF"/>
                </a:solidFill>
              </a:rPr>
              <a:t/>
            </a:r>
            <a:br>
              <a:rPr lang="tr-TR" sz="4800" b="1" dirty="0" smtClean="0">
                <a:solidFill>
                  <a:srgbClr val="0000FF"/>
                </a:solidFill>
              </a:rPr>
            </a:br>
            <a:r>
              <a:rPr lang="tr-TR" sz="4800" b="1" dirty="0" smtClean="0">
                <a:solidFill>
                  <a:srgbClr val="660066"/>
                </a:solidFill>
              </a:rPr>
              <a:t>Ödüllendirme</a:t>
            </a:r>
            <a:r>
              <a:rPr lang="en-US" sz="3600" b="1" dirty="0"/>
              <a:t/>
            </a:r>
            <a:br>
              <a:rPr lang="en-US" sz="3600" b="1" dirty="0"/>
            </a:b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7117" y="1141663"/>
            <a:ext cx="8266571" cy="5413283"/>
          </a:xfrm>
        </p:spPr>
        <p:txBody>
          <a:bodyPr>
            <a:normAutofit fontScale="92500" lnSpcReduction="10000"/>
          </a:bodyPr>
          <a:lstStyle/>
          <a:p>
            <a:r>
              <a:rPr lang="tr-TR" dirty="0">
                <a:solidFill>
                  <a:srgbClr val="0000FF"/>
                </a:solidFill>
              </a:rPr>
              <a:t>Gönüllülerin</a:t>
            </a:r>
            <a:r>
              <a:rPr lang="tr-TR" dirty="0"/>
              <a:t> verdikleri hizmetlerin karşılığında, kuruma bağlılıklarının ve devamlılıklarının arttırılmasını sağlamak amacıyla yaptıkları katkıların </a:t>
            </a:r>
            <a:r>
              <a:rPr lang="tr-TR" dirty="0" smtClean="0">
                <a:solidFill>
                  <a:srgbClr val="0000FF"/>
                </a:solidFill>
              </a:rPr>
              <a:t>ödüllendirilmesi</a:t>
            </a:r>
            <a:r>
              <a:rPr lang="tr-TR" dirty="0" smtClean="0"/>
              <a:t> gerekir.</a:t>
            </a:r>
            <a:endParaRPr lang="en-US" dirty="0"/>
          </a:p>
          <a:p>
            <a:r>
              <a:rPr lang="tr-TR" dirty="0"/>
              <a:t>T</a:t>
            </a:r>
            <a:r>
              <a:rPr lang="tr-TR" dirty="0" smtClean="0"/>
              <a:t>eşekkür </a:t>
            </a:r>
            <a:r>
              <a:rPr lang="tr-TR" dirty="0"/>
              <a:t>notu, sertifika, rozet, kişisel mektuplar, hediye, fotoğraflar, yurt dışında bir konferansa gönderme, doğum günü ve diğer özel günler için tebrik kartları ya da kutlama hazırlama, gönüllünün adına bir gece </a:t>
            </a:r>
            <a:r>
              <a:rPr lang="tr-TR" dirty="0" smtClean="0"/>
              <a:t>düzenleme...</a:t>
            </a:r>
          </a:p>
          <a:p>
            <a:r>
              <a:rPr lang="tr-TR" dirty="0" smtClean="0"/>
              <a:t>Dikkat </a:t>
            </a:r>
            <a:r>
              <a:rPr lang="tr-TR" dirty="0"/>
              <a:t>edilmesi gereken nokta </a:t>
            </a:r>
            <a:r>
              <a:rPr lang="tr-TR" dirty="0" smtClean="0"/>
              <a:t>ödüllendirmenin </a:t>
            </a:r>
            <a:r>
              <a:rPr lang="tr-TR" dirty="0">
                <a:solidFill>
                  <a:srgbClr val="0000FF"/>
                </a:solidFill>
              </a:rPr>
              <a:t>yapmacıklıktan uzak, zamanında ve içten</a:t>
            </a:r>
            <a:r>
              <a:rPr lang="tr-TR" dirty="0"/>
              <a:t> bir şekilde gerçekleştirilmesidir. </a:t>
            </a:r>
            <a:r>
              <a:rPr lang="tr-TR" sz="1500" dirty="0"/>
              <a:t>(Güder, 2006: 15)</a:t>
            </a:r>
            <a:r>
              <a:rPr lang="tr-TR" sz="1500" dirty="0" smtClean="0"/>
              <a:t>.</a:t>
            </a:r>
            <a:endParaRPr lang="en-US" sz="15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2929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tr-TR" sz="4000" b="1" dirty="0">
                <a:effectLst/>
              </a:rPr>
              <a:t>Sonuç </a:t>
            </a:r>
            <a:r>
              <a:rPr lang="en-US" sz="4000" b="1" dirty="0">
                <a:effectLst/>
              </a:rPr>
              <a:t/>
            </a:r>
            <a:br>
              <a:rPr lang="en-US" sz="4000" b="1" dirty="0">
                <a:effectLst/>
              </a:rPr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/>
              <a:t>T</a:t>
            </a:r>
            <a:r>
              <a:rPr lang="tr-TR" dirty="0" smtClean="0"/>
              <a:t>oplumsal </a:t>
            </a:r>
            <a:r>
              <a:rPr lang="tr-TR" dirty="0"/>
              <a:t>fayda sağlamayı amaçlayan </a:t>
            </a:r>
            <a:r>
              <a:rPr lang="tr-TR" dirty="0" smtClean="0"/>
              <a:t>STK’ların </a:t>
            </a:r>
            <a:r>
              <a:rPr lang="tr-TR" dirty="0">
                <a:solidFill>
                  <a:srgbClr val="0000FF"/>
                </a:solidFill>
              </a:rPr>
              <a:t>hedeflerine ulaşabilmesi, kaliteli bir hizmet sunabilmesi ve sürdürülebilirliğini sağlaması </a:t>
            </a:r>
            <a:r>
              <a:rPr lang="tr-TR" dirty="0"/>
              <a:t>için </a:t>
            </a:r>
            <a:endParaRPr lang="tr-TR" dirty="0" smtClean="0"/>
          </a:p>
          <a:p>
            <a:r>
              <a:rPr lang="tr-TR" dirty="0" smtClean="0"/>
              <a:t>sahip </a:t>
            </a:r>
            <a:r>
              <a:rPr lang="tr-TR" dirty="0"/>
              <a:t>olduğu </a:t>
            </a:r>
            <a:r>
              <a:rPr lang="tr-TR" dirty="0">
                <a:solidFill>
                  <a:srgbClr val="0000FF"/>
                </a:solidFill>
              </a:rPr>
              <a:t>gönüllü </a:t>
            </a:r>
            <a:r>
              <a:rPr lang="tr-TR" dirty="0" smtClean="0">
                <a:solidFill>
                  <a:srgbClr val="0000FF"/>
                </a:solidFill>
              </a:rPr>
              <a:t>servetine </a:t>
            </a:r>
            <a:r>
              <a:rPr lang="tr-TR" dirty="0" smtClean="0"/>
              <a:t>azami </a:t>
            </a:r>
            <a:r>
              <a:rPr lang="tr-TR" dirty="0"/>
              <a:t>ölçüde </a:t>
            </a:r>
            <a:r>
              <a:rPr lang="tr-TR" dirty="0">
                <a:solidFill>
                  <a:srgbClr val="0000FF"/>
                </a:solidFill>
              </a:rPr>
              <a:t>özen </a:t>
            </a:r>
            <a:r>
              <a:rPr lang="tr-TR" dirty="0" smtClean="0">
                <a:solidFill>
                  <a:srgbClr val="0000FF"/>
                </a:solidFill>
              </a:rPr>
              <a:t>göstermesi,</a:t>
            </a:r>
          </a:p>
          <a:p>
            <a:r>
              <a:rPr lang="tr-TR" dirty="0" smtClean="0"/>
              <a:t>gönüllülerin </a:t>
            </a:r>
            <a:r>
              <a:rPr lang="tr-TR" dirty="0" smtClean="0">
                <a:solidFill>
                  <a:srgbClr val="0000FF"/>
                </a:solidFill>
              </a:rPr>
              <a:t>bağlılığını </a:t>
            </a:r>
            <a:r>
              <a:rPr lang="tr-TR" dirty="0">
                <a:solidFill>
                  <a:srgbClr val="0000FF"/>
                </a:solidFill>
              </a:rPr>
              <a:t>artırmak </a:t>
            </a:r>
            <a:r>
              <a:rPr lang="tr-TR" dirty="0"/>
              <a:t>ve daha </a:t>
            </a:r>
            <a:r>
              <a:rPr lang="tr-TR" dirty="0">
                <a:solidFill>
                  <a:srgbClr val="0000FF"/>
                </a:solidFill>
              </a:rPr>
              <a:t>etkili </a:t>
            </a:r>
            <a:r>
              <a:rPr lang="tr-TR" dirty="0" smtClean="0">
                <a:solidFill>
                  <a:srgbClr val="0000FF"/>
                </a:solidFill>
              </a:rPr>
              <a:t>çalışmalarını </a:t>
            </a:r>
            <a:r>
              <a:rPr lang="tr-TR" dirty="0">
                <a:solidFill>
                  <a:srgbClr val="0000FF"/>
                </a:solidFill>
              </a:rPr>
              <a:t>sağlamak </a:t>
            </a:r>
            <a:r>
              <a:rPr lang="tr-TR" dirty="0"/>
              <a:t>adına </a:t>
            </a:r>
            <a:r>
              <a:rPr lang="tr-TR" b="1" dirty="0">
                <a:solidFill>
                  <a:srgbClr val="0000FF"/>
                </a:solidFill>
              </a:rPr>
              <a:t>gönüllü yönetimi sürecini profesyonel bir şekilde gerçekleştirmesi</a:t>
            </a:r>
            <a:r>
              <a:rPr lang="tr-TR" dirty="0"/>
              <a:t> </a:t>
            </a:r>
            <a:r>
              <a:rPr lang="tr-TR" dirty="0" smtClean="0"/>
              <a:t>gerekir</a:t>
            </a:r>
            <a:r>
              <a:rPr lang="tr-TR" dirty="0"/>
              <a:t>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7878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b="1" dirty="0">
                <a:effectLst/>
              </a:rPr>
              <a:t>Kaynakça</a:t>
            </a:r>
            <a:r>
              <a:rPr lang="en-US" b="1" dirty="0">
                <a:effectLst/>
              </a:rPr>
              <a:t/>
            </a:r>
            <a:br>
              <a:rPr lang="en-US" b="1" dirty="0">
                <a:effectLst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tr-TR" sz="4300" dirty="0" err="1"/>
              <a:t>Akatay</a:t>
            </a:r>
            <a:r>
              <a:rPr lang="tr-TR" sz="4300" dirty="0"/>
              <a:t>, </a:t>
            </a:r>
            <a:r>
              <a:rPr lang="tr-TR" sz="4300" dirty="0" smtClean="0"/>
              <a:t> </a:t>
            </a:r>
            <a:r>
              <a:rPr lang="tr-TR" sz="4300" dirty="0" err="1" smtClean="0"/>
              <a:t>Ayten</a:t>
            </a:r>
            <a:r>
              <a:rPr lang="tr-TR" sz="4300" dirty="0" smtClean="0"/>
              <a:t> </a:t>
            </a:r>
            <a:r>
              <a:rPr lang="tr-TR" sz="4300" dirty="0"/>
              <a:t>(2008), Gönüllü Kuruluşların İnsan Kaynakları Sorunlarına Eğitsel Bir Çözüm, Çanakkale </a:t>
            </a:r>
            <a:r>
              <a:rPr lang="tr-TR" sz="4300" dirty="0" err="1"/>
              <a:t>Onsekiz</a:t>
            </a:r>
            <a:r>
              <a:rPr lang="tr-TR" sz="4300" dirty="0"/>
              <a:t> Mart Üniversitesi Girişimcilik ve Kalkınma Dergisi, Cilt: 3, Sayı: 1, 115-137.</a:t>
            </a:r>
            <a:endParaRPr lang="en-US" sz="4300" dirty="0"/>
          </a:p>
          <a:p>
            <a:r>
              <a:rPr lang="tr-TR" sz="4300" dirty="0"/>
              <a:t>Coşkun, </a:t>
            </a:r>
            <a:r>
              <a:rPr lang="tr-TR" sz="4300" dirty="0" smtClean="0"/>
              <a:t> Ali </a:t>
            </a:r>
            <a:r>
              <a:rPr lang="tr-TR" sz="4300" dirty="0"/>
              <a:t>(2006), STK’ların stratejik performans yönetiminde yeni bir yaklaşım: Performans Karnesi, </a:t>
            </a:r>
            <a:r>
              <a:rPr lang="tr-TR" sz="4300" i="1" dirty="0"/>
              <a:t>Sivil Toplum</a:t>
            </a:r>
            <a:r>
              <a:rPr lang="tr-TR" sz="4300" dirty="0"/>
              <a:t>, </a:t>
            </a:r>
            <a:r>
              <a:rPr lang="tr-TR" sz="4300" i="1" dirty="0"/>
              <a:t>4 </a:t>
            </a:r>
            <a:r>
              <a:rPr lang="tr-TR" sz="4300" dirty="0"/>
              <a:t>(15), s.103-117.</a:t>
            </a:r>
            <a:endParaRPr lang="en-US" sz="4300" dirty="0"/>
          </a:p>
          <a:p>
            <a:r>
              <a:rPr lang="tr-TR" sz="4300" dirty="0"/>
              <a:t>Dernekler Dairesi Başkanlığı (DDB) (2012), </a:t>
            </a:r>
            <a:r>
              <a:rPr lang="tr-TR" sz="4300" dirty="0" err="1"/>
              <a:t>www.dernekler.gov.tr</a:t>
            </a:r>
            <a:r>
              <a:rPr lang="tr-TR" sz="4300" dirty="0"/>
              <a:t>, (Erişim Tarihi: 24.12.2012)</a:t>
            </a:r>
            <a:endParaRPr lang="en-US" sz="4300" dirty="0"/>
          </a:p>
          <a:p>
            <a:r>
              <a:rPr lang="tr-TR" sz="4300" dirty="0" err="1"/>
              <a:t>Empowering</a:t>
            </a:r>
            <a:r>
              <a:rPr lang="tr-TR" sz="4300" dirty="0"/>
              <a:t> </a:t>
            </a:r>
            <a:r>
              <a:rPr lang="tr-TR" sz="4300" dirty="0" err="1"/>
              <a:t>America’s</a:t>
            </a:r>
            <a:r>
              <a:rPr lang="tr-TR" sz="4300" dirty="0"/>
              <a:t> </a:t>
            </a:r>
            <a:r>
              <a:rPr lang="tr-TR" sz="4300" dirty="0" err="1"/>
              <a:t>Grassrots</a:t>
            </a:r>
            <a:r>
              <a:rPr lang="tr-TR" sz="4300" dirty="0"/>
              <a:t> HHS-SAMHSA (2005), </a:t>
            </a:r>
            <a:r>
              <a:rPr lang="tr-TR" sz="4300" i="1" dirty="0" err="1"/>
              <a:t>Successful</a:t>
            </a:r>
            <a:r>
              <a:rPr lang="tr-TR" sz="4300" i="1" dirty="0"/>
              <a:t> </a:t>
            </a:r>
            <a:r>
              <a:rPr lang="tr-TR" sz="4300" i="1" dirty="0" err="1"/>
              <a:t>Strategies</a:t>
            </a:r>
            <a:r>
              <a:rPr lang="tr-TR" sz="4300" i="1" dirty="0"/>
              <a:t> </a:t>
            </a:r>
            <a:r>
              <a:rPr lang="tr-TR" sz="4300" i="1" dirty="0" err="1"/>
              <a:t>for</a:t>
            </a:r>
            <a:r>
              <a:rPr lang="tr-TR" sz="4300" i="1" dirty="0"/>
              <a:t> </a:t>
            </a:r>
            <a:r>
              <a:rPr lang="tr-TR" sz="4300" i="1" dirty="0" err="1"/>
              <a:t>Recruiting</a:t>
            </a:r>
            <a:r>
              <a:rPr lang="tr-TR" sz="4300" i="1" dirty="0"/>
              <a:t>, Training, </a:t>
            </a:r>
            <a:r>
              <a:rPr lang="tr-TR" sz="4300" i="1" dirty="0" err="1"/>
              <a:t>and</a:t>
            </a:r>
            <a:r>
              <a:rPr lang="tr-TR" sz="4300" i="1" dirty="0"/>
              <a:t> </a:t>
            </a:r>
            <a:r>
              <a:rPr lang="tr-TR" sz="4300" i="1" dirty="0" err="1"/>
              <a:t>Utilizing</a:t>
            </a:r>
            <a:r>
              <a:rPr lang="tr-TR" sz="4300" i="1" dirty="0"/>
              <a:t> </a:t>
            </a:r>
            <a:r>
              <a:rPr lang="tr-TR" sz="4300" i="1" dirty="0" err="1"/>
              <a:t>Volunteers</a:t>
            </a:r>
            <a:r>
              <a:rPr lang="tr-TR" sz="4300" dirty="0"/>
              <a:t>, DHHS </a:t>
            </a:r>
            <a:r>
              <a:rPr lang="tr-TR" sz="4300" dirty="0" err="1"/>
              <a:t>Publication</a:t>
            </a:r>
            <a:r>
              <a:rPr lang="tr-TR" sz="4300" dirty="0"/>
              <a:t>, Maryland.</a:t>
            </a:r>
            <a:endParaRPr lang="en-US" sz="4300" dirty="0"/>
          </a:p>
          <a:p>
            <a:r>
              <a:rPr lang="tr-TR" sz="4300" dirty="0" err="1"/>
              <a:t>Flood</a:t>
            </a:r>
            <a:r>
              <a:rPr lang="tr-TR" sz="4300" dirty="0"/>
              <a:t>, Joseph P., </a:t>
            </a:r>
            <a:r>
              <a:rPr lang="tr-TR" sz="4300" dirty="0" err="1"/>
              <a:t>Eric</a:t>
            </a:r>
            <a:r>
              <a:rPr lang="tr-TR" sz="4300" dirty="0"/>
              <a:t> </a:t>
            </a:r>
            <a:r>
              <a:rPr lang="tr-TR" sz="4300" dirty="0" err="1"/>
              <a:t>Gardner</a:t>
            </a:r>
            <a:r>
              <a:rPr lang="tr-TR" sz="4300" dirty="0"/>
              <a:t>, Kelvin </a:t>
            </a:r>
            <a:r>
              <a:rPr lang="tr-TR" sz="4300" dirty="0" err="1"/>
              <a:t>Yarrell</a:t>
            </a:r>
            <a:r>
              <a:rPr lang="tr-TR" sz="4300" dirty="0"/>
              <a:t> (2005). “</a:t>
            </a:r>
            <a:r>
              <a:rPr lang="tr-TR" sz="4300" dirty="0" err="1"/>
              <a:t>Managing</a:t>
            </a:r>
            <a:r>
              <a:rPr lang="tr-TR" sz="4300" dirty="0"/>
              <a:t> </a:t>
            </a:r>
            <a:r>
              <a:rPr lang="tr-TR" sz="4300" dirty="0" err="1"/>
              <a:t>Volunteers</a:t>
            </a:r>
            <a:r>
              <a:rPr lang="tr-TR" sz="4300" dirty="0"/>
              <a:t>: </a:t>
            </a:r>
            <a:r>
              <a:rPr lang="tr-TR" sz="4300" dirty="0" err="1"/>
              <a:t>Developing</a:t>
            </a:r>
            <a:r>
              <a:rPr lang="tr-TR" sz="4300" dirty="0"/>
              <a:t> </a:t>
            </a:r>
            <a:r>
              <a:rPr lang="tr-TR" sz="4300" dirty="0" err="1"/>
              <a:t>and</a:t>
            </a:r>
            <a:r>
              <a:rPr lang="tr-TR" sz="4300" dirty="0"/>
              <a:t> </a:t>
            </a:r>
            <a:r>
              <a:rPr lang="tr-TR" sz="4300" dirty="0" err="1"/>
              <a:t>Implementing</a:t>
            </a:r>
            <a:r>
              <a:rPr lang="tr-TR" sz="4300" dirty="0"/>
              <a:t> an </a:t>
            </a:r>
            <a:r>
              <a:rPr lang="tr-TR" sz="4300" dirty="0" err="1"/>
              <a:t>Effective</a:t>
            </a:r>
            <a:r>
              <a:rPr lang="tr-TR" sz="4300" dirty="0"/>
              <a:t> Program”, </a:t>
            </a:r>
            <a:r>
              <a:rPr lang="tr-TR" sz="4300" i="1" dirty="0" err="1"/>
              <a:t>Proceedings</a:t>
            </a:r>
            <a:r>
              <a:rPr lang="tr-TR" sz="4300" i="1" dirty="0"/>
              <a:t> of </a:t>
            </a:r>
            <a:r>
              <a:rPr lang="tr-TR" sz="4300" i="1" dirty="0" err="1"/>
              <a:t>the</a:t>
            </a:r>
            <a:r>
              <a:rPr lang="tr-TR" sz="4300" i="1" dirty="0"/>
              <a:t> 2005 </a:t>
            </a:r>
            <a:r>
              <a:rPr lang="tr-TR" sz="4300" i="1" dirty="0" err="1"/>
              <a:t>Notheastern</a:t>
            </a:r>
            <a:r>
              <a:rPr lang="tr-TR" sz="4300" i="1" dirty="0"/>
              <a:t> </a:t>
            </a:r>
            <a:r>
              <a:rPr lang="tr-TR" sz="4300" i="1" dirty="0" err="1"/>
              <a:t>Recreation</a:t>
            </a:r>
            <a:r>
              <a:rPr lang="tr-TR" sz="4300" i="1" dirty="0"/>
              <a:t> </a:t>
            </a:r>
            <a:r>
              <a:rPr lang="tr-TR" sz="4300" i="1" dirty="0" err="1"/>
              <a:t>Research</a:t>
            </a:r>
            <a:r>
              <a:rPr lang="tr-TR" sz="4300" i="1" dirty="0"/>
              <a:t> </a:t>
            </a:r>
            <a:r>
              <a:rPr lang="tr-TR" sz="4300" i="1" dirty="0" err="1"/>
              <a:t>Symposium</a:t>
            </a:r>
            <a:r>
              <a:rPr lang="tr-TR" sz="4300" i="1" dirty="0"/>
              <a:t>,</a:t>
            </a:r>
            <a:r>
              <a:rPr lang="tr-TR" sz="4300" dirty="0"/>
              <a:t> April 10-12, New York, 80-88.</a:t>
            </a:r>
            <a:endParaRPr lang="en-US" sz="4300" dirty="0"/>
          </a:p>
          <a:p>
            <a:r>
              <a:rPr lang="tr-TR" sz="4300" dirty="0"/>
              <a:t>Güder, </a:t>
            </a:r>
            <a:r>
              <a:rPr lang="tr-TR" sz="4300" dirty="0" smtClean="0"/>
              <a:t> Nafiz </a:t>
            </a:r>
            <a:r>
              <a:rPr lang="tr-TR" sz="4300" dirty="0"/>
              <a:t>(2006), STK’lar İçin Gönüllülük ve Gönüllü Yönetimi Rehberi, Sivil Toplum Geliştirme Merkezi, Ankara.</a:t>
            </a:r>
            <a:endParaRPr lang="en-US" sz="4300" dirty="0"/>
          </a:p>
          <a:p>
            <a:r>
              <a:rPr lang="tr-TR" sz="4300" dirty="0" err="1"/>
              <a:t>McFarland</a:t>
            </a:r>
            <a:r>
              <a:rPr lang="tr-TR" sz="4300" dirty="0"/>
              <a:t>, </a:t>
            </a:r>
            <a:r>
              <a:rPr lang="tr-TR" sz="4300" dirty="0" err="1"/>
              <a:t>Betsy</a:t>
            </a:r>
            <a:r>
              <a:rPr lang="tr-TR" sz="4300" dirty="0"/>
              <a:t> (2005), </a:t>
            </a:r>
            <a:r>
              <a:rPr lang="tr-TR" sz="4300" i="1" dirty="0" err="1"/>
              <a:t>Volunteer</a:t>
            </a:r>
            <a:r>
              <a:rPr lang="tr-TR" sz="4300" i="1" dirty="0"/>
              <a:t> </a:t>
            </a:r>
            <a:r>
              <a:rPr lang="tr-TR" sz="4300" i="1" dirty="0" err="1"/>
              <a:t>management</a:t>
            </a:r>
            <a:r>
              <a:rPr lang="tr-TR" sz="4300" i="1" dirty="0"/>
              <a:t> </a:t>
            </a:r>
            <a:r>
              <a:rPr lang="tr-TR" sz="4300" i="1" dirty="0" err="1"/>
              <a:t>for</a:t>
            </a:r>
            <a:r>
              <a:rPr lang="tr-TR" sz="4300" i="1" dirty="0"/>
              <a:t> </a:t>
            </a:r>
            <a:r>
              <a:rPr lang="tr-TR" sz="4300" i="1" dirty="0" err="1"/>
              <a:t>animal</a:t>
            </a:r>
            <a:r>
              <a:rPr lang="tr-TR" sz="4300" i="1" dirty="0"/>
              <a:t> </a:t>
            </a:r>
            <a:r>
              <a:rPr lang="tr-TR" sz="4300" i="1" dirty="0" err="1"/>
              <a:t>care</a:t>
            </a:r>
            <a:r>
              <a:rPr lang="tr-TR" sz="4300" i="1" dirty="0"/>
              <a:t> </a:t>
            </a:r>
            <a:r>
              <a:rPr lang="tr-TR" sz="4300" i="1" dirty="0" err="1"/>
              <a:t>organizations</a:t>
            </a:r>
            <a:r>
              <a:rPr lang="tr-TR" sz="4300" dirty="0"/>
              <a:t>, </a:t>
            </a:r>
            <a:r>
              <a:rPr lang="tr-TR" sz="4300" dirty="0" err="1"/>
              <a:t>Humane</a:t>
            </a:r>
            <a:r>
              <a:rPr lang="tr-TR" sz="4300" dirty="0"/>
              <a:t> </a:t>
            </a:r>
            <a:r>
              <a:rPr lang="tr-TR" sz="4300" dirty="0" err="1"/>
              <a:t>Society</a:t>
            </a:r>
            <a:r>
              <a:rPr lang="tr-TR" sz="4300" dirty="0"/>
              <a:t> </a:t>
            </a:r>
            <a:r>
              <a:rPr lang="tr-TR" sz="4300" dirty="0" err="1"/>
              <a:t>Press</a:t>
            </a:r>
            <a:r>
              <a:rPr lang="tr-TR" sz="4300" dirty="0"/>
              <a:t>, United </a:t>
            </a:r>
            <a:r>
              <a:rPr lang="tr-TR" sz="4300" dirty="0" err="1"/>
              <a:t>States</a:t>
            </a:r>
            <a:r>
              <a:rPr lang="tr-TR" sz="4300" dirty="0"/>
              <a:t> of </a:t>
            </a:r>
            <a:r>
              <a:rPr lang="tr-TR" sz="4300" dirty="0" err="1"/>
              <a:t>America</a:t>
            </a:r>
            <a:r>
              <a:rPr lang="tr-TR" sz="4300" dirty="0"/>
              <a:t>. </a:t>
            </a:r>
            <a:endParaRPr lang="en-US" sz="4300" dirty="0"/>
          </a:p>
          <a:p>
            <a:r>
              <a:rPr lang="tr-TR" sz="4300" dirty="0"/>
              <a:t>Özden, Kemal (2008), Sivil Toplum Kuruluşlarında Gönüllü Yönetimi, </a:t>
            </a:r>
            <a:r>
              <a:rPr lang="tr-TR" sz="4300" i="1" dirty="0"/>
              <a:t>Sivil Toplum Kuruluşlarında Yönetim</a:t>
            </a:r>
            <a:r>
              <a:rPr lang="tr-TR" sz="4300" dirty="0"/>
              <a:t>, Ed. Ali Coşkun, Seçkin Yayıncılık, İstanbul.</a:t>
            </a:r>
            <a:endParaRPr lang="en-US" sz="4300" dirty="0"/>
          </a:p>
          <a:p>
            <a:r>
              <a:rPr lang="tr-TR" sz="4300" dirty="0" err="1"/>
              <a:t>Özmutaf</a:t>
            </a:r>
            <a:r>
              <a:rPr lang="tr-TR" sz="4300" dirty="0"/>
              <a:t>, M. Nezih (2007), “Sivil Toplum Kuruluşlarının Misyonlarını Gerçekleştirmede İnsan Kaynaklarının Rolünün Gönüllü Yönetimi Yaklaşımları Bağlamında İncelenmesi”, Süleyman Demirel Üniversitesi, Sosyal Bilimler Enstitüsü, İşletme Anabilim Dalı, Doktora Tezi, Isparta.</a:t>
            </a:r>
            <a:endParaRPr lang="en-US" sz="4300" dirty="0"/>
          </a:p>
          <a:p>
            <a:r>
              <a:rPr lang="tr-TR" sz="4300" dirty="0" err="1"/>
              <a:t>Polk</a:t>
            </a:r>
            <a:r>
              <a:rPr lang="tr-TR" sz="4300" dirty="0"/>
              <a:t>, </a:t>
            </a:r>
            <a:r>
              <a:rPr lang="tr-TR" sz="4300" dirty="0" err="1"/>
              <a:t>Christine</a:t>
            </a:r>
            <a:r>
              <a:rPr lang="tr-TR" sz="4300" dirty="0"/>
              <a:t> (2006), </a:t>
            </a:r>
            <a:r>
              <a:rPr lang="tr-TR" sz="4300" i="1" dirty="0" err="1"/>
              <a:t>Volunteer</a:t>
            </a:r>
            <a:r>
              <a:rPr lang="tr-TR" sz="4300" i="1" dirty="0"/>
              <a:t> Management Training a Manual </a:t>
            </a:r>
            <a:r>
              <a:rPr lang="tr-TR" sz="4300" i="1" dirty="0" err="1"/>
              <a:t>for</a:t>
            </a:r>
            <a:r>
              <a:rPr lang="tr-TR" sz="4300" i="1" dirty="0"/>
              <a:t> </a:t>
            </a:r>
            <a:r>
              <a:rPr lang="tr-TR" sz="4300" i="1" dirty="0" err="1"/>
              <a:t>Adult</a:t>
            </a:r>
            <a:r>
              <a:rPr lang="tr-TR" sz="4300" i="1" dirty="0"/>
              <a:t> Basic </a:t>
            </a:r>
            <a:r>
              <a:rPr lang="tr-TR" sz="4300" i="1" dirty="0" err="1"/>
              <a:t>Education</a:t>
            </a:r>
            <a:r>
              <a:rPr lang="tr-TR" sz="4300" i="1" dirty="0"/>
              <a:t> Programs </a:t>
            </a:r>
            <a:r>
              <a:rPr lang="tr-TR" sz="4300" i="1" dirty="0" err="1"/>
              <a:t>for</a:t>
            </a:r>
            <a:r>
              <a:rPr lang="tr-TR" sz="4300" i="1" dirty="0"/>
              <a:t> </a:t>
            </a:r>
            <a:r>
              <a:rPr lang="tr-TR" sz="4300" i="1" dirty="0" err="1"/>
              <a:t>Developing</a:t>
            </a:r>
            <a:r>
              <a:rPr lang="tr-TR" sz="4300" i="1" dirty="0"/>
              <a:t> Best </a:t>
            </a:r>
            <a:r>
              <a:rPr lang="tr-TR" sz="4300" i="1" dirty="0" err="1"/>
              <a:t>Practices</a:t>
            </a:r>
            <a:r>
              <a:rPr lang="tr-TR" sz="4300" i="1" dirty="0"/>
              <a:t> </a:t>
            </a:r>
            <a:r>
              <a:rPr lang="tr-TR" sz="4300" i="1" dirty="0" err="1"/>
              <a:t>for</a:t>
            </a:r>
            <a:r>
              <a:rPr lang="tr-TR" sz="4300" i="1" dirty="0"/>
              <a:t> a </a:t>
            </a:r>
            <a:r>
              <a:rPr lang="tr-TR" sz="4300" i="1" dirty="0" err="1"/>
              <a:t>Successful</a:t>
            </a:r>
            <a:r>
              <a:rPr lang="tr-TR" sz="4300" i="1" dirty="0"/>
              <a:t> </a:t>
            </a:r>
            <a:r>
              <a:rPr lang="tr-TR" sz="4300" i="1" dirty="0" err="1"/>
              <a:t>Volunteer</a:t>
            </a:r>
            <a:r>
              <a:rPr lang="tr-TR" sz="4300" i="1" dirty="0"/>
              <a:t> Program</a:t>
            </a:r>
            <a:r>
              <a:rPr lang="tr-TR" sz="4300" dirty="0"/>
              <a:t>, SABES, Massachusetts. </a:t>
            </a:r>
            <a:endParaRPr lang="en-US" sz="4300" dirty="0"/>
          </a:p>
        </p:txBody>
      </p:sp>
    </p:spTree>
    <p:extLst>
      <p:ext uri="{BB962C8B-B14F-4D97-AF65-F5344CB8AC3E}">
        <p14:creationId xmlns:p14="http://schemas.microsoft.com/office/powerpoint/2010/main" xmlns="" val="110257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rcRect l="290" r="290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xmlns="" val="45450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3768" y="1918321"/>
            <a:ext cx="7434254" cy="3056085"/>
          </a:xfrm>
        </p:spPr>
        <p:txBody>
          <a:bodyPr>
            <a:normAutofit/>
          </a:bodyPr>
          <a:lstStyle/>
          <a:p>
            <a:pPr marL="82296" indent="0" algn="ctr">
              <a:buNone/>
            </a:pPr>
            <a:r>
              <a:rPr lang="en-US" sz="5400" dirty="0" err="1">
                <a:solidFill>
                  <a:srgbClr val="0000FF"/>
                </a:solidFill>
                <a:latin typeface="Apple Chancery"/>
                <a:cs typeface="Apple Chancery"/>
              </a:rPr>
              <a:t>İ</a:t>
            </a:r>
            <a:r>
              <a:rPr lang="en-US" sz="5400" dirty="0" err="1" smtClean="0">
                <a:solidFill>
                  <a:srgbClr val="0000FF"/>
                </a:solidFill>
                <a:latin typeface="Apple Chancery"/>
                <a:cs typeface="Apple Chancery"/>
              </a:rPr>
              <a:t>lgiyle</a:t>
            </a:r>
            <a:r>
              <a:rPr lang="en-US" sz="5400" dirty="0" smtClean="0">
                <a:solidFill>
                  <a:srgbClr val="0000FF"/>
                </a:solidFill>
                <a:latin typeface="Apple Chancery"/>
                <a:cs typeface="Apple Chancery"/>
              </a:rPr>
              <a:t> </a:t>
            </a:r>
            <a:r>
              <a:rPr lang="en-US" sz="5400" dirty="0" err="1" smtClean="0">
                <a:solidFill>
                  <a:srgbClr val="0000FF"/>
                </a:solidFill>
                <a:latin typeface="Apple Chancery"/>
                <a:cs typeface="Apple Chancery"/>
              </a:rPr>
              <a:t>izlediğiniz</a:t>
            </a:r>
            <a:r>
              <a:rPr lang="en-US" sz="5400" dirty="0" smtClean="0">
                <a:solidFill>
                  <a:srgbClr val="0000FF"/>
                </a:solidFill>
                <a:latin typeface="Apple Chancery"/>
                <a:cs typeface="Apple Chancery"/>
              </a:rPr>
              <a:t> </a:t>
            </a:r>
            <a:r>
              <a:rPr lang="en-US" sz="5400" dirty="0" err="1" smtClean="0">
                <a:solidFill>
                  <a:srgbClr val="0000FF"/>
                </a:solidFill>
                <a:latin typeface="Apple Chancery"/>
                <a:cs typeface="Apple Chancery"/>
              </a:rPr>
              <a:t>için</a:t>
            </a:r>
            <a:r>
              <a:rPr lang="en-US" sz="5400" dirty="0" smtClean="0">
                <a:solidFill>
                  <a:srgbClr val="0000FF"/>
                </a:solidFill>
                <a:latin typeface="Apple Chancery"/>
                <a:cs typeface="Apple Chancery"/>
              </a:rPr>
              <a:t> </a:t>
            </a:r>
            <a:r>
              <a:rPr lang="en-US" sz="5400" dirty="0" err="1" smtClean="0">
                <a:solidFill>
                  <a:srgbClr val="0000FF"/>
                </a:solidFill>
                <a:latin typeface="Apple Chancery"/>
                <a:cs typeface="Apple Chancery"/>
              </a:rPr>
              <a:t>teşekkür</a:t>
            </a:r>
            <a:r>
              <a:rPr lang="en-US" sz="5400" dirty="0" smtClean="0">
                <a:solidFill>
                  <a:srgbClr val="0000FF"/>
                </a:solidFill>
                <a:latin typeface="Apple Chancery"/>
                <a:cs typeface="Apple Chancery"/>
              </a:rPr>
              <a:t> </a:t>
            </a:r>
            <a:r>
              <a:rPr lang="en-US" sz="5400" dirty="0" err="1" smtClean="0">
                <a:solidFill>
                  <a:srgbClr val="0000FF"/>
                </a:solidFill>
                <a:latin typeface="Apple Chancery"/>
                <a:cs typeface="Apple Chancery"/>
              </a:rPr>
              <a:t>ederim</a:t>
            </a:r>
            <a:r>
              <a:rPr lang="en-US" sz="5400" dirty="0" smtClean="0">
                <a:solidFill>
                  <a:srgbClr val="0000FF"/>
                </a:solidFill>
                <a:latin typeface="Apple Chancery"/>
                <a:cs typeface="Apple Chancery"/>
              </a:rPr>
              <a:t>.</a:t>
            </a:r>
            <a:endParaRPr lang="en-US" sz="5400" dirty="0">
              <a:solidFill>
                <a:srgbClr val="0000FF"/>
              </a:solidFill>
              <a:latin typeface="Apple Chancery"/>
              <a:cs typeface="Apple Chancery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685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682" b="68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xmlns="" val="177772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88404"/>
          </a:xfrm>
        </p:spPr>
        <p:txBody>
          <a:bodyPr>
            <a:normAutofit/>
          </a:bodyPr>
          <a:lstStyle/>
          <a:p>
            <a:r>
              <a:rPr lang="en-US" b="1" dirty="0" err="1" smtClean="0">
                <a:solidFill>
                  <a:srgbClr val="008000"/>
                </a:solidFill>
              </a:rPr>
              <a:t>Örnek</a:t>
            </a:r>
            <a:r>
              <a:rPr lang="en-US" b="1" dirty="0" smtClean="0">
                <a:solidFill>
                  <a:srgbClr val="008000"/>
                </a:solidFill>
              </a:rPr>
              <a:t> Girişimci-1</a:t>
            </a:r>
            <a:endParaRPr lang="en-US" b="1" dirty="0">
              <a:solidFill>
                <a:srgbClr val="008000"/>
              </a:solidFill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6679" b="26679"/>
          <a:stretch>
            <a:fillRect/>
          </a:stretch>
        </p:blipFill>
        <p:spPr bwMode="auto">
          <a:xfrm>
            <a:off x="1076780" y="1063043"/>
            <a:ext cx="7109507" cy="414172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690243" y="5204763"/>
            <a:ext cx="77997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800" dirty="0" err="1">
                <a:solidFill>
                  <a:srgbClr val="660066"/>
                </a:solidFill>
              </a:rPr>
              <a:t>Grameen</a:t>
            </a:r>
            <a:r>
              <a:rPr lang="tr-TR" sz="2800" dirty="0">
                <a:solidFill>
                  <a:srgbClr val="660066"/>
                </a:solidFill>
              </a:rPr>
              <a:t> Bankası kurucusu </a:t>
            </a:r>
            <a:r>
              <a:rPr lang="tr-TR" sz="2800" dirty="0" smtClean="0">
                <a:solidFill>
                  <a:srgbClr val="660066"/>
                </a:solidFill>
              </a:rPr>
              <a:t>/ Bangladeş 1940</a:t>
            </a:r>
            <a:endParaRPr lang="tr-TR" sz="2800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47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16015"/>
          </a:xfrm>
        </p:spPr>
        <p:txBody>
          <a:bodyPr/>
          <a:lstStyle/>
          <a:p>
            <a:r>
              <a:rPr lang="en-US" b="1" dirty="0" err="1" smtClean="0">
                <a:solidFill>
                  <a:srgbClr val="008000"/>
                </a:solidFill>
              </a:rPr>
              <a:t>Prof.Dr</a:t>
            </a:r>
            <a:r>
              <a:rPr lang="en-US" b="1" dirty="0" smtClean="0">
                <a:solidFill>
                  <a:srgbClr val="008000"/>
                </a:solidFill>
              </a:rPr>
              <a:t>. </a:t>
            </a:r>
            <a:r>
              <a:rPr lang="en-US" b="1" dirty="0" err="1" smtClean="0">
                <a:solidFill>
                  <a:srgbClr val="008000"/>
                </a:solidFill>
              </a:rPr>
              <a:t>Muhammed</a:t>
            </a:r>
            <a:r>
              <a:rPr lang="en-US" b="1" dirty="0" smtClean="0">
                <a:solidFill>
                  <a:srgbClr val="008000"/>
                </a:solidFill>
              </a:rPr>
              <a:t> YUNUS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7294"/>
            <a:ext cx="8229600" cy="493887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tr-TR" dirty="0" smtClean="0">
                <a:hlinkClick r:id="rId2"/>
              </a:rPr>
              <a:t>Mikrokredit</a:t>
            </a:r>
            <a:r>
              <a:rPr lang="tr-TR" dirty="0" smtClean="0"/>
              <a:t> </a:t>
            </a:r>
            <a:r>
              <a:rPr lang="tr-TR" dirty="0"/>
              <a:t>kavramını </a:t>
            </a:r>
            <a:r>
              <a:rPr lang="tr-TR" dirty="0" smtClean="0"/>
              <a:t>bulan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tr-TR" dirty="0" smtClean="0">
                <a:hlinkClick r:id="rId3"/>
              </a:rPr>
              <a:t>2006</a:t>
            </a:r>
            <a:r>
              <a:rPr lang="tr-TR" dirty="0"/>
              <a:t> </a:t>
            </a:r>
            <a:r>
              <a:rPr lang="tr-TR" dirty="0" smtClean="0">
                <a:hlinkClick r:id="rId4"/>
              </a:rPr>
              <a:t>Nobel </a:t>
            </a:r>
            <a:r>
              <a:rPr lang="tr-TR" dirty="0">
                <a:hlinkClick r:id="rId4"/>
              </a:rPr>
              <a:t>Barış Ödülü</a:t>
            </a:r>
            <a:r>
              <a:rPr lang="tr-TR" dirty="0"/>
              <a:t> </a:t>
            </a:r>
            <a:r>
              <a:rPr lang="tr-TR" dirty="0" smtClean="0"/>
              <a:t>sahibi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tr-TR" dirty="0">
                <a:hlinkClick r:id="rId5"/>
              </a:rPr>
              <a:t>Dünya Yemek Ödülü</a:t>
            </a:r>
            <a:r>
              <a:rPr lang="tr-TR" dirty="0"/>
              <a:t> dahil </a:t>
            </a:r>
            <a:r>
              <a:rPr lang="tr-TR" dirty="0" smtClean="0"/>
              <a:t>75 ödülün sahibi</a:t>
            </a:r>
          </a:p>
          <a:p>
            <a:pPr>
              <a:lnSpc>
                <a:spcPct val="120000"/>
              </a:lnSpc>
            </a:pPr>
            <a:r>
              <a:rPr lang="tr-TR" dirty="0" smtClean="0"/>
              <a:t>Haziran </a:t>
            </a:r>
            <a:r>
              <a:rPr lang="tr-TR" dirty="0"/>
              <a:t>2008 </a:t>
            </a:r>
            <a:r>
              <a:rPr lang="tr-TR" dirty="0" smtClean="0"/>
              <a:t>/ABD'den </a:t>
            </a:r>
            <a:r>
              <a:rPr lang="tr-TR" dirty="0">
                <a:hlinkClick r:id="rId6"/>
              </a:rPr>
              <a:t>Foreign Policy</a:t>
            </a:r>
            <a:r>
              <a:rPr lang="tr-TR" dirty="0"/>
              <a:t> ve 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tr-TR" dirty="0"/>
              <a:t>İngiltere'den </a:t>
            </a:r>
            <a:r>
              <a:rPr lang="tr-TR" dirty="0" err="1">
                <a:solidFill>
                  <a:srgbClr val="0000FF"/>
                </a:solidFill>
              </a:rPr>
              <a:t>Prospect</a:t>
            </a:r>
            <a:r>
              <a:rPr lang="tr-TR" dirty="0">
                <a:solidFill>
                  <a:srgbClr val="0000FF"/>
                </a:solidFill>
              </a:rPr>
              <a:t> </a:t>
            </a:r>
            <a:r>
              <a:rPr lang="tr-TR" dirty="0"/>
              <a:t>dergilerinin </a:t>
            </a:r>
            <a:r>
              <a:rPr lang="tr-TR" dirty="0" smtClean="0"/>
              <a:t>anketinde</a:t>
            </a:r>
          </a:p>
          <a:p>
            <a:pPr>
              <a:lnSpc>
                <a:spcPct val="120000"/>
              </a:lnSpc>
            </a:pPr>
            <a:r>
              <a:rPr lang="tr-TR" b="1" dirty="0" smtClean="0">
                <a:hlinkClick r:id="rId7"/>
              </a:rPr>
              <a:t>Dünyanın </a:t>
            </a:r>
            <a:r>
              <a:rPr lang="tr-TR" b="1" dirty="0">
                <a:hlinkClick r:id="rId7"/>
              </a:rPr>
              <a:t>ilk 100 entellektüeli</a:t>
            </a:r>
            <a:r>
              <a:rPr lang="tr-TR" dirty="0"/>
              <a:t> listesinde 2. </a:t>
            </a:r>
            <a:endParaRPr lang="en-US" dirty="0"/>
          </a:p>
          <a:p>
            <a:pPr marL="0" indent="0">
              <a:buNone/>
            </a:pPr>
            <a:endParaRPr lang="en-US" dirty="0">
              <a:hlinkClick r:id="rId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9477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8_Solst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9_Solst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10_Solst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11_Solst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4.xml><?xml version="1.0" encoding="utf-8"?>
<a:theme xmlns:a="http://schemas.openxmlformats.org/drawingml/2006/main" name="12_Solst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5.xml><?xml version="1.0" encoding="utf-8"?>
<a:theme xmlns:a="http://schemas.openxmlformats.org/drawingml/2006/main" name="13_Solst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6.xml><?xml version="1.0" encoding="utf-8"?>
<a:theme xmlns:a="http://schemas.openxmlformats.org/drawingml/2006/main" name="14_Solst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7.xml><?xml version="1.0" encoding="utf-8"?>
<a:theme xmlns:a="http://schemas.openxmlformats.org/drawingml/2006/main" name="15_Solst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8.xml><?xml version="1.0" encoding="utf-8"?>
<a:theme xmlns:a="http://schemas.openxmlformats.org/drawingml/2006/main" name="16_Solst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9.xml><?xml version="1.0" encoding="utf-8"?>
<a:theme xmlns:a="http://schemas.openxmlformats.org/drawingml/2006/main" name="17_Solst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Solst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0.xml><?xml version="1.0" encoding="utf-8"?>
<a:theme xmlns:a="http://schemas.openxmlformats.org/drawingml/2006/main" name="18_Solst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1.xml><?xml version="1.0" encoding="utf-8"?>
<a:theme xmlns:a="http://schemas.openxmlformats.org/drawingml/2006/main" name="19_Solst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2.xml><?xml version="1.0" encoding="utf-8"?>
<a:theme xmlns:a="http://schemas.openxmlformats.org/drawingml/2006/main" name="20_Solst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3.xml><?xml version="1.0" encoding="utf-8"?>
<a:theme xmlns:a="http://schemas.openxmlformats.org/drawingml/2006/main" name="21_Solst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4.xml><?xml version="1.0" encoding="utf-8"?>
<a:theme xmlns:a="http://schemas.openxmlformats.org/drawingml/2006/main" name="22_Solst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5.xml><?xml version="1.0" encoding="utf-8"?>
<a:theme xmlns:a="http://schemas.openxmlformats.org/drawingml/2006/main" name="23_Solst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6.xml><?xml version="1.0" encoding="utf-8"?>
<a:theme xmlns:a="http://schemas.openxmlformats.org/drawingml/2006/main" name="24_Solst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7.xml><?xml version="1.0" encoding="utf-8"?>
<a:theme xmlns:a="http://schemas.openxmlformats.org/drawingml/2006/main" name="25_Solst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8.xml><?xml version="1.0" encoding="utf-8"?>
<a:theme xmlns:a="http://schemas.openxmlformats.org/drawingml/2006/main" name="26_Solst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9.xml><?xml version="1.0" encoding="utf-8"?>
<a:theme xmlns:a="http://schemas.openxmlformats.org/drawingml/2006/main" name="27_Solst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Solst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0.xml><?xml version="1.0" encoding="utf-8"?>
<a:theme xmlns:a="http://schemas.openxmlformats.org/drawingml/2006/main" name="28_Solst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1.xml><?xml version="1.0" encoding="utf-8"?>
<a:theme xmlns:a="http://schemas.openxmlformats.org/drawingml/2006/main" name="29_Solst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2.xml><?xml version="1.0" encoding="utf-8"?>
<a:theme xmlns:a="http://schemas.openxmlformats.org/drawingml/2006/main" name="30_Solst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3.xml><?xml version="1.0" encoding="utf-8"?>
<a:theme xmlns:a="http://schemas.openxmlformats.org/drawingml/2006/main" name="31_Solst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4.xml><?xml version="1.0" encoding="utf-8"?>
<a:theme xmlns:a="http://schemas.openxmlformats.org/drawingml/2006/main" name="32_Solst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5.xml><?xml version="1.0" encoding="utf-8"?>
<a:theme xmlns:a="http://schemas.openxmlformats.org/drawingml/2006/main" name="33_Solst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6.xml><?xml version="1.0" encoding="utf-8"?>
<a:theme xmlns:a="http://schemas.openxmlformats.org/drawingml/2006/main" name="34_Solst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7.xml><?xml version="1.0" encoding="utf-8"?>
<a:theme xmlns:a="http://schemas.openxmlformats.org/drawingml/2006/main" name="35_Solst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8.xml><?xml version="1.0" encoding="utf-8"?>
<a:theme xmlns:a="http://schemas.openxmlformats.org/drawingml/2006/main" name="36_Solst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9.xml><?xml version="1.0" encoding="utf-8"?>
<a:theme xmlns:a="http://schemas.openxmlformats.org/drawingml/2006/main" name="37_Solst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Solst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0.xml><?xml version="1.0" encoding="utf-8"?>
<a:theme xmlns:a="http://schemas.openxmlformats.org/drawingml/2006/main" name="38_Solst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Solst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4_Solst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5_Solst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6_Solst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7_Solst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514</TotalTime>
  <Words>2424</Words>
  <Application>Microsoft Office PowerPoint</Application>
  <PresentationFormat>Ekran Gösterisi (4:3)</PresentationFormat>
  <Paragraphs>297</Paragraphs>
  <Slides>60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40</vt:i4>
      </vt:variant>
      <vt:variant>
        <vt:lpstr>Slayt Başlıkları</vt:lpstr>
      </vt:variant>
      <vt:variant>
        <vt:i4>60</vt:i4>
      </vt:variant>
    </vt:vector>
  </HeadingPairs>
  <TitlesOfParts>
    <vt:vector size="100" baseType="lpstr">
      <vt:lpstr>Office Theme</vt:lpstr>
      <vt:lpstr>Solstice</vt:lpstr>
      <vt:lpstr>1_Solstice</vt:lpstr>
      <vt:lpstr>2_Solstice</vt:lpstr>
      <vt:lpstr>3_Solstice</vt:lpstr>
      <vt:lpstr>4_Solstice</vt:lpstr>
      <vt:lpstr>5_Solstice</vt:lpstr>
      <vt:lpstr>6_Solstice</vt:lpstr>
      <vt:lpstr>7_Solstice</vt:lpstr>
      <vt:lpstr>8_Solstice</vt:lpstr>
      <vt:lpstr>9_Solstice</vt:lpstr>
      <vt:lpstr>10_Solstice</vt:lpstr>
      <vt:lpstr>11_Solstice</vt:lpstr>
      <vt:lpstr>12_Solstice</vt:lpstr>
      <vt:lpstr>13_Solstice</vt:lpstr>
      <vt:lpstr>14_Solstice</vt:lpstr>
      <vt:lpstr>15_Solstice</vt:lpstr>
      <vt:lpstr>16_Solstice</vt:lpstr>
      <vt:lpstr>17_Solstice</vt:lpstr>
      <vt:lpstr>18_Solstice</vt:lpstr>
      <vt:lpstr>19_Solstice</vt:lpstr>
      <vt:lpstr>20_Solstice</vt:lpstr>
      <vt:lpstr>21_Solstice</vt:lpstr>
      <vt:lpstr>22_Solstice</vt:lpstr>
      <vt:lpstr>23_Solstice</vt:lpstr>
      <vt:lpstr>24_Solstice</vt:lpstr>
      <vt:lpstr>25_Solstice</vt:lpstr>
      <vt:lpstr>26_Solstice</vt:lpstr>
      <vt:lpstr>27_Solstice</vt:lpstr>
      <vt:lpstr>28_Solstice</vt:lpstr>
      <vt:lpstr>29_Solstice</vt:lpstr>
      <vt:lpstr>30_Solstice</vt:lpstr>
      <vt:lpstr>31_Solstice</vt:lpstr>
      <vt:lpstr>32_Solstice</vt:lpstr>
      <vt:lpstr>33_Solstice</vt:lpstr>
      <vt:lpstr>34_Solstice</vt:lpstr>
      <vt:lpstr>35_Solstice</vt:lpstr>
      <vt:lpstr>36_Solstice</vt:lpstr>
      <vt:lpstr>37_Solstice</vt:lpstr>
      <vt:lpstr>38_Solstice</vt:lpstr>
      <vt:lpstr>SOSYAL ÇALIŞMALARDA GİRİŞİMCİLİK, EKİP ÇALIŞMASI VE GÖNÜLLÜ YÖNETİMİ</vt:lpstr>
      <vt:lpstr>Sosyal Girişimcilik Nedir?</vt:lpstr>
      <vt:lpstr>Sosyal Girişimci Kimdir?</vt:lpstr>
      <vt:lpstr>Sosyal Girişimcinin Özellikleri-1</vt:lpstr>
      <vt:lpstr>Sosyal Girişimcinin Özellikleri-2</vt:lpstr>
      <vt:lpstr>Slayt 6</vt:lpstr>
      <vt:lpstr>Slayt 7</vt:lpstr>
      <vt:lpstr>Örnek Girişimci-1</vt:lpstr>
      <vt:lpstr>Prof.Dr. Muhammed YUNUS</vt:lpstr>
      <vt:lpstr>Örnek Girişimci-2</vt:lpstr>
      <vt:lpstr>Mustafa GÜZELGÖZ</vt:lpstr>
      <vt:lpstr>Slayt 12</vt:lpstr>
      <vt:lpstr>TAKIM ÇALIŞMASI / EKİP RUHU</vt:lpstr>
      <vt:lpstr>Birlik, güven, yönetişim</vt:lpstr>
      <vt:lpstr>Slayt 15</vt:lpstr>
      <vt:lpstr>Takımın Özellikleri</vt:lpstr>
      <vt:lpstr>Slayt 17</vt:lpstr>
      <vt:lpstr>TAKIMIN OLUŞUM AŞAMALARI</vt:lpstr>
      <vt:lpstr>Ekip kurarken dikkat!</vt:lpstr>
      <vt:lpstr>YABAN KAZLARI ÖRNEĞİ</vt:lpstr>
      <vt:lpstr>Slayt 21</vt:lpstr>
      <vt:lpstr>STK’LARDA GÖNÜLLÜ YÖNETİMİ</vt:lpstr>
      <vt:lpstr>Üçüncü Sektörün Yükselişi </vt:lpstr>
      <vt:lpstr> STK’ların Varlık Sebebi</vt:lpstr>
      <vt:lpstr>Gönüllü Kimdir? </vt:lpstr>
      <vt:lpstr>Gönüllülükte öne çıkan unsurlar </vt:lpstr>
      <vt:lpstr>Gönüllülükte hiç mi karşılık yok?</vt:lpstr>
      <vt:lpstr>Gönüllülüğün kişiye katkıları </vt:lpstr>
      <vt:lpstr>Gönüllülüğün Topluma Katkısı</vt:lpstr>
      <vt:lpstr>Bireysel gönüllülüğün sebepleri </vt:lpstr>
      <vt:lpstr>Kurumsal gönüllülük sebepleri </vt:lpstr>
      <vt:lpstr>Gönüllülük keyfilik değildir!</vt:lpstr>
      <vt:lpstr>Gönüllülüğün STK’lar Açısından Önemi </vt:lpstr>
      <vt:lpstr>STK’ların en önemli serveti</vt:lpstr>
      <vt:lpstr>Gönüllü elçiler</vt:lpstr>
      <vt:lpstr>Gönüllü niçin üye olur?</vt:lpstr>
      <vt:lpstr>Yönetim ihtiyacı</vt:lpstr>
      <vt:lpstr>Gönüllü Yönetimi</vt:lpstr>
      <vt:lpstr>Gönüllü yönetimi ne işe yarar?</vt:lpstr>
      <vt:lpstr>Gönüllü yönetimi süreci</vt:lpstr>
      <vt:lpstr>Profesyonel gönüllü yönetimi ihtiyacı</vt:lpstr>
      <vt:lpstr>Gönüllünün eğitimi</vt:lpstr>
      <vt:lpstr>Gönüllü yönetimi süreci-1</vt:lpstr>
      <vt:lpstr>Gönüllü yönetiminin iki yönü</vt:lpstr>
      <vt:lpstr>Gönüllü yönetimi süreci-2 </vt:lpstr>
      <vt:lpstr>Gönüllülerin Görev Çerçevelerinin Belirlenmesi ve Tanımlanması</vt:lpstr>
      <vt:lpstr> Gönüllülere Ulaşma </vt:lpstr>
      <vt:lpstr>Gönüllü bulma kaynakları </vt:lpstr>
      <vt:lpstr>Gönüllülerin Kuruma Oryantasyonu </vt:lpstr>
      <vt:lpstr>Slayt 50</vt:lpstr>
      <vt:lpstr>  Görevlendirme ve Seçim </vt:lpstr>
      <vt:lpstr>Gönüllünün kurum içi eğitimi</vt:lpstr>
      <vt:lpstr>Gönüllülerin Motivasyonu </vt:lpstr>
      <vt:lpstr> Gönüllülerin motivasyonu-1 </vt:lpstr>
      <vt:lpstr>Gönüllülerin motivasyonu-2</vt:lpstr>
      <vt:lpstr>Performans Değerlendirme </vt:lpstr>
      <vt:lpstr> Ödüllendirme </vt:lpstr>
      <vt:lpstr>Sonuç  </vt:lpstr>
      <vt:lpstr>Kaynakça </vt:lpstr>
      <vt:lpstr>Slayt 60</vt:lpstr>
    </vt:vector>
  </TitlesOfParts>
  <Company>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EKİP RUHU/ İYİ YÖNETİŞİM</dc:title>
  <dc:creator>a b</dc:creator>
  <cp:lastModifiedBy>saban</cp:lastModifiedBy>
  <cp:revision>52</cp:revision>
  <dcterms:created xsi:type="dcterms:W3CDTF">2013-05-05T17:36:39Z</dcterms:created>
  <dcterms:modified xsi:type="dcterms:W3CDTF">2013-05-20T09:57:48Z</dcterms:modified>
</cp:coreProperties>
</file>